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204" y="24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E0B11-2662-4A4D-94F2-F3B9B1DFDA92}" type="datetimeFigureOut">
              <a:rPr lang="ko-KR" altLang="en-US" smtClean="0"/>
              <a:t>2013-11-06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3FE79-EFFC-4761-BE80-5E7B3354FCF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58355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E0B11-2662-4A4D-94F2-F3B9B1DFDA92}" type="datetimeFigureOut">
              <a:rPr lang="ko-KR" altLang="en-US" smtClean="0"/>
              <a:t>2013-11-06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3FE79-EFFC-4761-BE80-5E7B3354FCF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4292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E0B11-2662-4A4D-94F2-F3B9B1DFDA92}" type="datetimeFigureOut">
              <a:rPr lang="ko-KR" altLang="en-US" smtClean="0"/>
              <a:t>2013-11-06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3FE79-EFFC-4761-BE80-5E7B3354FCF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269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E0B11-2662-4A4D-94F2-F3B9B1DFDA92}" type="datetimeFigureOut">
              <a:rPr lang="ko-KR" altLang="en-US" smtClean="0"/>
              <a:t>2013-11-06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3FE79-EFFC-4761-BE80-5E7B3354FCF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50088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E0B11-2662-4A4D-94F2-F3B9B1DFDA92}" type="datetimeFigureOut">
              <a:rPr lang="ko-KR" altLang="en-US" smtClean="0"/>
              <a:t>2013-11-06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3FE79-EFFC-4761-BE80-5E7B3354FCF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12409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E0B11-2662-4A4D-94F2-F3B9B1DFDA92}" type="datetimeFigureOut">
              <a:rPr lang="ko-KR" altLang="en-US" smtClean="0"/>
              <a:t>2013-11-06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3FE79-EFFC-4761-BE80-5E7B3354FCF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1328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E0B11-2662-4A4D-94F2-F3B9B1DFDA92}" type="datetimeFigureOut">
              <a:rPr lang="ko-KR" altLang="en-US" smtClean="0"/>
              <a:t>2013-11-06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3FE79-EFFC-4761-BE80-5E7B3354FCF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698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E0B11-2662-4A4D-94F2-F3B9B1DFDA92}" type="datetimeFigureOut">
              <a:rPr lang="ko-KR" altLang="en-US" smtClean="0"/>
              <a:t>2013-11-06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3FE79-EFFC-4761-BE80-5E7B3354FCF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6141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E0B11-2662-4A4D-94F2-F3B9B1DFDA92}" type="datetimeFigureOut">
              <a:rPr lang="ko-KR" altLang="en-US" smtClean="0"/>
              <a:t>2013-11-06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3FE79-EFFC-4761-BE80-5E7B3354FCF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3936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E0B11-2662-4A4D-94F2-F3B9B1DFDA92}" type="datetimeFigureOut">
              <a:rPr lang="ko-KR" altLang="en-US" smtClean="0"/>
              <a:t>2013-11-06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3FE79-EFFC-4761-BE80-5E7B3354FCF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4492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E0B11-2662-4A4D-94F2-F3B9B1DFDA92}" type="datetimeFigureOut">
              <a:rPr lang="ko-KR" altLang="en-US" smtClean="0"/>
              <a:t>2013-11-06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3FE79-EFFC-4761-BE80-5E7B3354FCF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0489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BE0B11-2662-4A4D-94F2-F3B9B1DFDA92}" type="datetimeFigureOut">
              <a:rPr lang="ko-KR" altLang="en-US" smtClean="0"/>
              <a:t>2013-11-06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43FE79-EFFC-4761-BE80-5E7B3354FCF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3546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" y="150000"/>
            <a:ext cx="9144000" cy="6858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" y="300000"/>
            <a:ext cx="9144000" cy="6858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450000"/>
            <a:ext cx="9144000" cy="6858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00" y="600000"/>
            <a:ext cx="9144000" cy="6858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00" y="750000"/>
            <a:ext cx="9144000" cy="6858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900000"/>
            <a:ext cx="9144000" cy="6858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00" y="10500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6133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" y="150000"/>
            <a:ext cx="9144000" cy="6858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" y="300000"/>
            <a:ext cx="9144000" cy="6858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450000"/>
            <a:ext cx="9144000" cy="6858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00" y="600000"/>
            <a:ext cx="9144000" cy="6858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00" y="750000"/>
            <a:ext cx="9144000" cy="6858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900000"/>
            <a:ext cx="9144000" cy="6858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00" y="10500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6460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" y="150000"/>
            <a:ext cx="9144000" cy="6858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" y="300000"/>
            <a:ext cx="9144000" cy="6858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450000"/>
            <a:ext cx="9144000" cy="6858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00" y="600000"/>
            <a:ext cx="9144000" cy="6858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00" y="750000"/>
            <a:ext cx="9144000" cy="6858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900000"/>
            <a:ext cx="9144000" cy="6858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00" y="10500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6460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" y="150000"/>
            <a:ext cx="9144000" cy="6858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" y="300000"/>
            <a:ext cx="9144000" cy="6858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450000"/>
            <a:ext cx="9144000" cy="6858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00" y="600000"/>
            <a:ext cx="9144000" cy="6858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00" y="750000"/>
            <a:ext cx="9144000" cy="6858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900000"/>
            <a:ext cx="9144000" cy="6858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00" y="10500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6460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" y="150000"/>
            <a:ext cx="9144000" cy="6858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" y="300000"/>
            <a:ext cx="9144000" cy="6858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450000"/>
            <a:ext cx="9144000" cy="6858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00" y="600000"/>
            <a:ext cx="9144000" cy="6858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00" y="750000"/>
            <a:ext cx="9144000" cy="6858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900000"/>
            <a:ext cx="9144000" cy="6858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00" y="10500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6460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" y="150000"/>
            <a:ext cx="9144000" cy="6858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" y="300000"/>
            <a:ext cx="9144000" cy="6858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450000"/>
            <a:ext cx="9144000" cy="6858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00" y="600000"/>
            <a:ext cx="9144000" cy="6858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00" y="750000"/>
            <a:ext cx="9144000" cy="6858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900000"/>
            <a:ext cx="9144000" cy="6858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00" y="10500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6460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" y="150000"/>
            <a:ext cx="9144000" cy="6858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" y="300000"/>
            <a:ext cx="9144000" cy="6858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450000"/>
            <a:ext cx="9144000" cy="6858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00" y="600000"/>
            <a:ext cx="9144000" cy="6858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00" y="750000"/>
            <a:ext cx="9144000" cy="6858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900000"/>
            <a:ext cx="9144000" cy="6858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00" y="10500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6460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" y="150000"/>
            <a:ext cx="9144000" cy="6858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" y="300000"/>
            <a:ext cx="9144000" cy="6858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450000"/>
            <a:ext cx="9144000" cy="6858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00" y="600000"/>
            <a:ext cx="9144000" cy="6858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00" y="750000"/>
            <a:ext cx="9144000" cy="6858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900000"/>
            <a:ext cx="9144000" cy="6858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00" y="10500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6460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" y="150000"/>
            <a:ext cx="9144000" cy="6858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" y="300000"/>
            <a:ext cx="9144000" cy="6858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450000"/>
            <a:ext cx="9144000" cy="6858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00" y="600000"/>
            <a:ext cx="9144000" cy="6858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00" y="750000"/>
            <a:ext cx="9144000" cy="6858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900000"/>
            <a:ext cx="9144000" cy="6858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00" y="10500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6460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" y="150000"/>
            <a:ext cx="9144000" cy="6858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" y="300000"/>
            <a:ext cx="9144000" cy="6858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450000"/>
            <a:ext cx="9144000" cy="6858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00" y="600000"/>
            <a:ext cx="9144000" cy="6858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00" y="750000"/>
            <a:ext cx="9144000" cy="6858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900000"/>
            <a:ext cx="9144000" cy="6858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00" y="10500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6460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" y="150000"/>
            <a:ext cx="9144000" cy="6858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" y="300000"/>
            <a:ext cx="9144000" cy="6858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450000"/>
            <a:ext cx="9144000" cy="6858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00" y="600000"/>
            <a:ext cx="9144000" cy="6858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00" y="750000"/>
            <a:ext cx="9144000" cy="6858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900000"/>
            <a:ext cx="9144000" cy="6858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00" y="10500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6460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" y="150000"/>
            <a:ext cx="9144000" cy="6858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" y="300000"/>
            <a:ext cx="9144000" cy="6858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450000"/>
            <a:ext cx="9144000" cy="6858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00" y="600000"/>
            <a:ext cx="9144000" cy="6858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00" y="750000"/>
            <a:ext cx="9144000" cy="6858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900000"/>
            <a:ext cx="9144000" cy="6858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00" y="10500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6460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" y="150000"/>
            <a:ext cx="9144000" cy="6858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" y="300000"/>
            <a:ext cx="9144000" cy="6858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450000"/>
            <a:ext cx="9144000" cy="6858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00" y="600000"/>
            <a:ext cx="9144000" cy="6858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00" y="750000"/>
            <a:ext cx="9144000" cy="6858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900000"/>
            <a:ext cx="9144000" cy="6858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00" y="10500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6460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" y="150000"/>
            <a:ext cx="9144000" cy="6858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" y="300000"/>
            <a:ext cx="9144000" cy="6858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450000"/>
            <a:ext cx="9144000" cy="6858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00" y="600000"/>
            <a:ext cx="9144000" cy="6858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00" y="750000"/>
            <a:ext cx="9144000" cy="6858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900000"/>
            <a:ext cx="9144000" cy="6858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00" y="10500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6460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" y="150000"/>
            <a:ext cx="9144000" cy="6858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" y="300000"/>
            <a:ext cx="9144000" cy="6858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450000"/>
            <a:ext cx="9144000" cy="6858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00" y="600000"/>
            <a:ext cx="9144000" cy="6858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00" y="750000"/>
            <a:ext cx="9144000" cy="6858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900000"/>
            <a:ext cx="9144000" cy="6858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00" y="10500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6460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" y="150000"/>
            <a:ext cx="9144000" cy="6858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" y="300000"/>
            <a:ext cx="9144000" cy="6858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450000"/>
            <a:ext cx="9144000" cy="6858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00" y="600000"/>
            <a:ext cx="9144000" cy="6858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00" y="750000"/>
            <a:ext cx="9144000" cy="6858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900000"/>
            <a:ext cx="9144000" cy="6858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00" y="10500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6460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" y="150000"/>
            <a:ext cx="9144000" cy="6858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" y="300000"/>
            <a:ext cx="9144000" cy="6858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450000"/>
            <a:ext cx="9144000" cy="6858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00" y="600000"/>
            <a:ext cx="9144000" cy="6858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00" y="750000"/>
            <a:ext cx="9144000" cy="6858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900000"/>
            <a:ext cx="9144000" cy="6858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00" y="10500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6460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" y="150000"/>
            <a:ext cx="9144000" cy="6858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" y="300000"/>
            <a:ext cx="9144000" cy="6858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450000"/>
            <a:ext cx="9144000" cy="6858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00" y="600000"/>
            <a:ext cx="9144000" cy="6858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00" y="750000"/>
            <a:ext cx="9144000" cy="6858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900000"/>
            <a:ext cx="9144000" cy="6858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00" y="10500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6460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" y="150000"/>
            <a:ext cx="9144000" cy="6858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" y="300000"/>
            <a:ext cx="9144000" cy="6858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450000"/>
            <a:ext cx="9144000" cy="6858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00" y="600000"/>
            <a:ext cx="9144000" cy="6858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00" y="750000"/>
            <a:ext cx="9144000" cy="6858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900000"/>
            <a:ext cx="9144000" cy="6858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00" y="10500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6460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" y="150000"/>
            <a:ext cx="9144000" cy="6858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" y="300000"/>
            <a:ext cx="9144000" cy="6858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450000"/>
            <a:ext cx="9144000" cy="6858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00" y="600000"/>
            <a:ext cx="9144000" cy="6858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00" y="750000"/>
            <a:ext cx="9144000" cy="6858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900000"/>
            <a:ext cx="9144000" cy="6858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00" y="10500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6460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" y="150000"/>
            <a:ext cx="9144000" cy="6858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" y="300000"/>
            <a:ext cx="9144000" cy="6858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450000"/>
            <a:ext cx="9144000" cy="6858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00" y="600000"/>
            <a:ext cx="9144000" cy="6858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00" y="750000"/>
            <a:ext cx="9144000" cy="6858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900000"/>
            <a:ext cx="9144000" cy="6858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00" y="10500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6460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" y="150000"/>
            <a:ext cx="9144000" cy="6858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" y="300000"/>
            <a:ext cx="9144000" cy="6858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450000"/>
            <a:ext cx="9144000" cy="6858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00" y="600000"/>
            <a:ext cx="9144000" cy="6858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00" y="750000"/>
            <a:ext cx="9144000" cy="6858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900000"/>
            <a:ext cx="9144000" cy="6858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00" y="10500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6460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" y="150000"/>
            <a:ext cx="9144000" cy="6858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" y="300000"/>
            <a:ext cx="9144000" cy="6858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450000"/>
            <a:ext cx="9144000" cy="6858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00" y="600000"/>
            <a:ext cx="9144000" cy="6858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00" y="750000"/>
            <a:ext cx="9144000" cy="6858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900000"/>
            <a:ext cx="9144000" cy="6858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00" y="10500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64606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" y="150000"/>
            <a:ext cx="9144000" cy="6858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" y="300000"/>
            <a:ext cx="9144000" cy="6858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450000"/>
            <a:ext cx="9144000" cy="6858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00" y="600000"/>
            <a:ext cx="9144000" cy="6858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00" y="750000"/>
            <a:ext cx="9144000" cy="6858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900000"/>
            <a:ext cx="9144000" cy="6858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00" y="10500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64606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" y="150000"/>
            <a:ext cx="9144000" cy="6858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" y="300000"/>
            <a:ext cx="9144000" cy="6858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450000"/>
            <a:ext cx="9144000" cy="6858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00" y="600000"/>
            <a:ext cx="9144000" cy="6858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00" y="750000"/>
            <a:ext cx="9144000" cy="6858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900000"/>
            <a:ext cx="9144000" cy="6858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00" y="10500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64606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" y="150000"/>
            <a:ext cx="9144000" cy="6858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" y="300000"/>
            <a:ext cx="9144000" cy="6858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450000"/>
            <a:ext cx="9144000" cy="6858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00" y="600000"/>
            <a:ext cx="9144000" cy="6858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00" y="750000"/>
            <a:ext cx="9144000" cy="6858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900000"/>
            <a:ext cx="9144000" cy="6858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00" y="10500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64606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" y="150000"/>
            <a:ext cx="9144000" cy="6858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" y="300000"/>
            <a:ext cx="9144000" cy="6858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450000"/>
            <a:ext cx="9144000" cy="6858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00" y="600000"/>
            <a:ext cx="9144000" cy="6858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00" y="750000"/>
            <a:ext cx="9144000" cy="6858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900000"/>
            <a:ext cx="9144000" cy="6858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00" y="10500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64606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" y="150000"/>
            <a:ext cx="9144000" cy="6858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" y="300000"/>
            <a:ext cx="9144000" cy="6858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450000"/>
            <a:ext cx="9144000" cy="6858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00" y="600000"/>
            <a:ext cx="9144000" cy="6858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00" y="750000"/>
            <a:ext cx="9144000" cy="6858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900000"/>
            <a:ext cx="9144000" cy="6858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00" y="10500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64606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" y="150000"/>
            <a:ext cx="9144000" cy="6858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" y="300000"/>
            <a:ext cx="9144000" cy="6858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450000"/>
            <a:ext cx="9144000" cy="6858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00" y="600000"/>
            <a:ext cx="9144000" cy="6858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00" y="750000"/>
            <a:ext cx="9144000" cy="6858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900000"/>
            <a:ext cx="9144000" cy="6858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00" y="10500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64606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" y="150000"/>
            <a:ext cx="9144000" cy="6858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" y="300000"/>
            <a:ext cx="9144000" cy="6858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450000"/>
            <a:ext cx="9144000" cy="6858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00" y="600000"/>
            <a:ext cx="9144000" cy="6858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00" y="750000"/>
            <a:ext cx="9144000" cy="6858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900000"/>
            <a:ext cx="9144000" cy="6858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00" y="10500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64606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" y="150000"/>
            <a:ext cx="9144000" cy="6858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" y="300000"/>
            <a:ext cx="9144000" cy="6858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450000"/>
            <a:ext cx="9144000" cy="6858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00" y="600000"/>
            <a:ext cx="9144000" cy="6858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00" y="750000"/>
            <a:ext cx="9144000" cy="6858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900000"/>
            <a:ext cx="9144000" cy="6858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00" y="10500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64606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" y="150000"/>
            <a:ext cx="9144000" cy="6858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" y="300000"/>
            <a:ext cx="9144000" cy="6858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450000"/>
            <a:ext cx="9144000" cy="6858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00" y="600000"/>
            <a:ext cx="9144000" cy="6858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00" y="750000"/>
            <a:ext cx="9144000" cy="6858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900000"/>
            <a:ext cx="9144000" cy="6858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00" y="10500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64606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" y="150000"/>
            <a:ext cx="9144000" cy="6858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" y="300000"/>
            <a:ext cx="9144000" cy="6858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450000"/>
            <a:ext cx="9144000" cy="6858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00" y="600000"/>
            <a:ext cx="9144000" cy="6858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00" y="750000"/>
            <a:ext cx="9144000" cy="6858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900000"/>
            <a:ext cx="9144000" cy="6858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00" y="10500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6460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" y="150000"/>
            <a:ext cx="9144000" cy="6858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" y="300000"/>
            <a:ext cx="9144000" cy="6858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450000"/>
            <a:ext cx="9144000" cy="6858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00" y="600000"/>
            <a:ext cx="9144000" cy="6858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00" y="750000"/>
            <a:ext cx="9144000" cy="6858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900000"/>
            <a:ext cx="9144000" cy="6858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00" y="10500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64606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" y="150000"/>
            <a:ext cx="9144000" cy="6858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" y="300000"/>
            <a:ext cx="9144000" cy="6858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450000"/>
            <a:ext cx="9144000" cy="6858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00" y="600000"/>
            <a:ext cx="9144000" cy="6858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00" y="750000"/>
            <a:ext cx="9144000" cy="6858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900000"/>
            <a:ext cx="9144000" cy="6858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00" y="10500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64606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" y="150000"/>
            <a:ext cx="9144000" cy="6858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" y="300000"/>
            <a:ext cx="9144000" cy="6858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450000"/>
            <a:ext cx="9144000" cy="6858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00" y="600000"/>
            <a:ext cx="9144000" cy="6858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00" y="750000"/>
            <a:ext cx="9144000" cy="6858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900000"/>
            <a:ext cx="9144000" cy="6858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00" y="10500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64606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" y="150000"/>
            <a:ext cx="9144000" cy="6858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" y="300000"/>
            <a:ext cx="9144000" cy="6858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450000"/>
            <a:ext cx="9144000" cy="6858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00" y="600000"/>
            <a:ext cx="9144000" cy="6858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00" y="750000"/>
            <a:ext cx="9144000" cy="6858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900000"/>
            <a:ext cx="9144000" cy="6858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00" y="10500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64606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" y="150000"/>
            <a:ext cx="9144000" cy="6858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" y="300000"/>
            <a:ext cx="9144000" cy="6858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450000"/>
            <a:ext cx="9144000" cy="6858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00" y="600000"/>
            <a:ext cx="9144000" cy="6858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00" y="750000"/>
            <a:ext cx="9144000" cy="6858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900000"/>
            <a:ext cx="9144000" cy="6858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00" y="10500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64606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" y="150000"/>
            <a:ext cx="9144000" cy="6858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" y="300000"/>
            <a:ext cx="9144000" cy="6858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450000"/>
            <a:ext cx="9144000" cy="6858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00" y="600000"/>
            <a:ext cx="9144000" cy="6858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00" y="750000"/>
            <a:ext cx="9144000" cy="6858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900000"/>
            <a:ext cx="9144000" cy="6858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00" y="10500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64606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" y="150000"/>
            <a:ext cx="9144000" cy="6858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" y="300000"/>
            <a:ext cx="9144000" cy="6858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450000"/>
            <a:ext cx="9144000" cy="6858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00" y="600000"/>
            <a:ext cx="9144000" cy="6858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00" y="750000"/>
            <a:ext cx="9144000" cy="6858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900000"/>
            <a:ext cx="9144000" cy="6858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00" y="10500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64606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" y="150000"/>
            <a:ext cx="9144000" cy="6858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" y="300000"/>
            <a:ext cx="9144000" cy="6858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450000"/>
            <a:ext cx="9144000" cy="6858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00" y="600000"/>
            <a:ext cx="9144000" cy="6858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00" y="750000"/>
            <a:ext cx="9144000" cy="6858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900000"/>
            <a:ext cx="9144000" cy="6858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00" y="10500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64606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" y="150000"/>
            <a:ext cx="9144000" cy="6858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" y="300000"/>
            <a:ext cx="9144000" cy="6858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450000"/>
            <a:ext cx="9144000" cy="6858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00" y="600000"/>
            <a:ext cx="9144000" cy="6858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00" y="750000"/>
            <a:ext cx="9144000" cy="6858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900000"/>
            <a:ext cx="9144000" cy="6858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00" y="10500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6460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" y="150000"/>
            <a:ext cx="9144000" cy="6858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" y="300000"/>
            <a:ext cx="9144000" cy="6858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450000"/>
            <a:ext cx="9144000" cy="6858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00" y="600000"/>
            <a:ext cx="9144000" cy="6858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00" y="750000"/>
            <a:ext cx="9144000" cy="6858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900000"/>
            <a:ext cx="9144000" cy="6858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00" y="10500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6460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" y="150000"/>
            <a:ext cx="9144000" cy="6858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" y="300000"/>
            <a:ext cx="9144000" cy="6858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450000"/>
            <a:ext cx="9144000" cy="6858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00" y="600000"/>
            <a:ext cx="9144000" cy="6858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00" y="750000"/>
            <a:ext cx="9144000" cy="6858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900000"/>
            <a:ext cx="9144000" cy="6858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00" y="10500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6460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" y="150000"/>
            <a:ext cx="9144000" cy="6858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" y="300000"/>
            <a:ext cx="9144000" cy="6858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450000"/>
            <a:ext cx="9144000" cy="6858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00" y="600000"/>
            <a:ext cx="9144000" cy="6858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00" y="750000"/>
            <a:ext cx="9144000" cy="6858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900000"/>
            <a:ext cx="9144000" cy="6858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00" y="10500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6460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" y="150000"/>
            <a:ext cx="9144000" cy="6858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" y="300000"/>
            <a:ext cx="9144000" cy="6858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450000"/>
            <a:ext cx="9144000" cy="6858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00" y="600000"/>
            <a:ext cx="9144000" cy="6858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00" y="750000"/>
            <a:ext cx="9144000" cy="6858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900000"/>
            <a:ext cx="9144000" cy="6858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00" y="10500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6460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" y="150000"/>
            <a:ext cx="9144000" cy="6858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" y="300000"/>
            <a:ext cx="9144000" cy="6858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450000"/>
            <a:ext cx="9144000" cy="6858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00" y="600000"/>
            <a:ext cx="9144000" cy="6858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00" y="750000"/>
            <a:ext cx="9144000" cy="6858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900000"/>
            <a:ext cx="9144000" cy="6858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00" y="10500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6460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화면 슬라이드 쇼(4:3)</PresentationFormat>
  <Paragraphs>0</Paragraphs>
  <Slides>47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47</vt:i4>
      </vt:variant>
    </vt:vector>
  </HeadingPairs>
  <TitlesOfParts>
    <vt:vector size="48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윤양호</dc:creator>
  <cp:lastModifiedBy>윤양호</cp:lastModifiedBy>
  <cp:revision>1</cp:revision>
  <dcterms:created xsi:type="dcterms:W3CDTF">2013-11-06T04:15:34Z</dcterms:created>
  <dcterms:modified xsi:type="dcterms:W3CDTF">2013-11-06T04:16:05Z</dcterms:modified>
</cp:coreProperties>
</file>