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4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B74234-3E45-4AB8-B11C-FEFD18D039C5}" type="datetimeFigureOut">
              <a:rPr lang="ko-KR" altLang="en-US" smtClean="0"/>
              <a:t>2012-11-19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4D83C-79CC-4C6A-90BA-CEBF18647DC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F13F-0A63-4BA9-B56E-B016A7E0E605}" type="datetimeFigureOut">
              <a:rPr lang="ko-KR" altLang="en-US" smtClean="0"/>
              <a:pPr/>
              <a:t>2012-11-19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C6BF-D147-4E5B-A060-D12AD3AF8F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F13F-0A63-4BA9-B56E-B016A7E0E605}" type="datetimeFigureOut">
              <a:rPr lang="ko-KR" altLang="en-US" smtClean="0"/>
              <a:pPr/>
              <a:t>2012-11-19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C6BF-D147-4E5B-A060-D12AD3AF8F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F13F-0A63-4BA9-B56E-B016A7E0E605}" type="datetimeFigureOut">
              <a:rPr lang="ko-KR" altLang="en-US" smtClean="0"/>
              <a:pPr/>
              <a:t>2012-11-19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C6BF-D147-4E5B-A060-D12AD3AF8F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F13F-0A63-4BA9-B56E-B016A7E0E605}" type="datetimeFigureOut">
              <a:rPr lang="ko-KR" altLang="en-US" smtClean="0"/>
              <a:pPr/>
              <a:t>2012-11-19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C6BF-D147-4E5B-A060-D12AD3AF8F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F13F-0A63-4BA9-B56E-B016A7E0E605}" type="datetimeFigureOut">
              <a:rPr lang="ko-KR" altLang="en-US" smtClean="0"/>
              <a:pPr/>
              <a:t>2012-11-19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C6BF-D147-4E5B-A060-D12AD3AF8F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F13F-0A63-4BA9-B56E-B016A7E0E605}" type="datetimeFigureOut">
              <a:rPr lang="ko-KR" altLang="en-US" smtClean="0"/>
              <a:pPr/>
              <a:t>2012-11-19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C6BF-D147-4E5B-A060-D12AD3AF8F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F13F-0A63-4BA9-B56E-B016A7E0E605}" type="datetimeFigureOut">
              <a:rPr lang="ko-KR" altLang="en-US" smtClean="0"/>
              <a:pPr/>
              <a:t>2012-11-19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C6BF-D147-4E5B-A060-D12AD3AF8F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F13F-0A63-4BA9-B56E-B016A7E0E605}" type="datetimeFigureOut">
              <a:rPr lang="ko-KR" altLang="en-US" smtClean="0"/>
              <a:pPr/>
              <a:t>2012-11-19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C6BF-D147-4E5B-A060-D12AD3AF8F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F13F-0A63-4BA9-B56E-B016A7E0E605}" type="datetimeFigureOut">
              <a:rPr lang="ko-KR" altLang="en-US" smtClean="0"/>
              <a:pPr/>
              <a:t>2012-11-19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C6BF-D147-4E5B-A060-D12AD3AF8F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F13F-0A63-4BA9-B56E-B016A7E0E605}" type="datetimeFigureOut">
              <a:rPr lang="ko-KR" altLang="en-US" smtClean="0"/>
              <a:pPr/>
              <a:t>2012-11-19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C6BF-D147-4E5B-A060-D12AD3AF8F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F13F-0A63-4BA9-B56E-B016A7E0E605}" type="datetimeFigureOut">
              <a:rPr lang="ko-KR" altLang="en-US" smtClean="0"/>
              <a:pPr/>
              <a:t>2012-11-19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C6BF-D147-4E5B-A060-D12AD3AF8F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2F13F-0A63-4BA9-B56E-B016A7E0E605}" type="datetimeFigureOut">
              <a:rPr lang="ko-KR" altLang="en-US" smtClean="0"/>
              <a:pPr/>
              <a:t>2012-11-19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FC6BF-D147-4E5B-A060-D12AD3AF8F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42910" y="785794"/>
            <a:ext cx="76438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bg1">
                    <a:lumMod val="85000"/>
                  </a:schemeClr>
                </a:solidFill>
              </a:rPr>
              <a:t>파워포인트에서</a:t>
            </a:r>
            <a:r>
              <a:rPr lang="en-US" altLang="ko-KR" dirty="0" smtClean="0">
                <a:solidFill>
                  <a:schemeClr val="bg1">
                    <a:lumMod val="85000"/>
                  </a:schemeClr>
                </a:solidFill>
              </a:rPr>
              <a:t>..</a:t>
            </a:r>
            <a:r>
              <a:rPr lang="ko-KR" altLang="en-US" dirty="0" smtClean="0">
                <a:solidFill>
                  <a:schemeClr val="bg1">
                    <a:lumMod val="85000"/>
                  </a:schemeClr>
                </a:solidFill>
              </a:rPr>
              <a:t>전체 지문에서 일부 지문만 밝게 하는 방법 궁금</a:t>
            </a:r>
            <a:r>
              <a:rPr lang="en-US" altLang="ko-KR" dirty="0" smtClean="0">
                <a:solidFill>
                  <a:schemeClr val="bg1">
                    <a:lumMod val="85000"/>
                  </a:schemeClr>
                </a:solidFill>
              </a:rPr>
              <a:t>...</a:t>
            </a:r>
          </a:p>
          <a:p>
            <a:r>
              <a:rPr lang="ko-KR" altLang="en-US" dirty="0" smtClean="0">
                <a:solidFill>
                  <a:schemeClr val="bg1">
                    <a:lumMod val="85000"/>
                  </a:schemeClr>
                </a:solidFill>
              </a:rPr>
              <a:t>혹시 파워포인트작업할 때 바탕에 한글지문을 넣은 후 지문의 일부를 보여주고 싶을 때 쓰는 방법입니다</a:t>
            </a:r>
            <a:r>
              <a:rPr lang="en-US" altLang="ko-KR" dirty="0" smtClean="0">
                <a:solidFill>
                  <a:schemeClr val="bg1">
                    <a:lumMod val="85000"/>
                  </a:schemeClr>
                </a:solidFill>
              </a:rPr>
              <a:t>.</a:t>
            </a:r>
          </a:p>
          <a:p>
            <a:r>
              <a:rPr lang="ko-KR" altLang="en-US" dirty="0" smtClean="0">
                <a:solidFill>
                  <a:schemeClr val="bg1">
                    <a:lumMod val="85000"/>
                  </a:schemeClr>
                </a:solidFill>
              </a:rPr>
              <a:t>일부 지문을 제외하고 다른 지문은 희미하게 하고 보여주려는 문장만 밝게 하려고 합니다</a:t>
            </a:r>
            <a:r>
              <a:rPr lang="en-US" altLang="ko-KR" dirty="0" smtClean="0">
                <a:solidFill>
                  <a:schemeClr val="bg1">
                    <a:lumMod val="85000"/>
                  </a:schemeClr>
                </a:solidFill>
              </a:rPr>
              <a:t>.</a:t>
            </a:r>
          </a:p>
          <a:p>
            <a:r>
              <a:rPr lang="ko-KR" altLang="en-US" dirty="0" smtClean="0">
                <a:solidFill>
                  <a:schemeClr val="bg1">
                    <a:lumMod val="85000"/>
                  </a:schemeClr>
                </a:solidFill>
              </a:rPr>
              <a:t>방법 안내 바랍니다</a:t>
            </a:r>
            <a:r>
              <a:rPr lang="en-US" altLang="ko-KR" dirty="0" smtClean="0">
                <a:solidFill>
                  <a:schemeClr val="bg1">
                    <a:lumMod val="85000"/>
                  </a:schemeClr>
                </a:solidFill>
              </a:rPr>
              <a:t>.</a:t>
            </a:r>
          </a:p>
          <a:p>
            <a:r>
              <a:rPr lang="en-US" altLang="ko-KR" dirty="0" smtClean="0">
                <a:solidFill>
                  <a:schemeClr val="bg1">
                    <a:lumMod val="85000"/>
                  </a:schemeClr>
                </a:solidFill>
              </a:rPr>
              <a:t/>
            </a:r>
            <a:br>
              <a:rPr lang="en-US" altLang="ko-KR" dirty="0" smtClean="0">
                <a:solidFill>
                  <a:schemeClr val="bg1">
                    <a:lumMod val="85000"/>
                  </a:schemeClr>
                </a:solidFill>
              </a:rPr>
            </a:br>
            <a:endParaRPr lang="ko-KR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642910" y="1615754"/>
            <a:ext cx="1502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/>
              <a:t>일부 지문을 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2910" y="785794"/>
            <a:ext cx="76438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파워포인트에서</a:t>
            </a:r>
            <a:r>
              <a:rPr lang="en-US" altLang="ko-KR" dirty="0" smtClean="0"/>
              <a:t>..</a:t>
            </a:r>
            <a:r>
              <a:rPr lang="ko-KR" altLang="en-US" dirty="0" smtClean="0"/>
              <a:t>전체 지문에서 일부 지문만 밝게 하는 방법 궁금</a:t>
            </a:r>
            <a:r>
              <a:rPr lang="en-US" altLang="ko-KR" dirty="0" smtClean="0"/>
              <a:t>...</a:t>
            </a:r>
          </a:p>
          <a:p>
            <a:r>
              <a:rPr lang="ko-KR" altLang="en-US" dirty="0" smtClean="0"/>
              <a:t>혹시 파워포인트작업할 때 바탕에 한글지문을 넣은 후 지문의 일부를 보여주고 싶을 때 쓰는 방법입니다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일부 지문을 제외하고 다른 지문은 희미하게 하고 보여주려는 문장만 밝게 하려고 합니다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방법 안내 바랍니다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>
        <a:noAutofit/>
      </a:bodyPr>
      <a:lstStyle>
        <a:defPPr algn="ctr">
          <a:defRPr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19</TotalTime>
  <Words>88</Words>
  <Application>Microsoft Office PowerPoint</Application>
  <PresentationFormat>화면 슬라이드 쇼(4:3)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blank</vt:lpstr>
      <vt:lpstr>슬라이드 1</vt:lpstr>
    </vt:vector>
  </TitlesOfParts>
  <Company>이러닝사업팀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다우기술</dc:creator>
  <cp:lastModifiedBy>다우기술</cp:lastModifiedBy>
  <cp:revision>2</cp:revision>
  <dcterms:created xsi:type="dcterms:W3CDTF">2012-11-19T00:25:37Z</dcterms:created>
  <dcterms:modified xsi:type="dcterms:W3CDTF">2012-11-19T00:44:51Z</dcterms:modified>
</cp:coreProperties>
</file>