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C3C0-BD94-4CF1-B0BF-C5D354A3539A}" type="datetimeFigureOut">
              <a:rPr lang="ko-KR" altLang="en-US" smtClean="0"/>
              <a:t>2011-01-16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EBE32-EB3F-4B6F-8AF2-05068AFC193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질문입니다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빠르게 숫자가 </a:t>
            </a:r>
            <a:r>
              <a:rPr lang="ko-KR" altLang="en-US" dirty="0" err="1" smtClean="0"/>
              <a:t>지나갑니다에서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응요편</a:t>
            </a:r>
            <a:r>
              <a:rPr lang="ko-KR" altLang="en-US" dirty="0" smtClean="0"/>
              <a:t> 그림 넣기 보기에서 더블클릭하고 그림을 삽입하면 잘 들어가지 않네요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 </a:t>
            </a:r>
            <a:r>
              <a:rPr lang="ko-KR" altLang="en-US" dirty="0" err="1" smtClean="0"/>
              <a:t>슬라이드쇼를</a:t>
            </a:r>
            <a:r>
              <a:rPr lang="ko-KR" altLang="en-US" dirty="0" smtClean="0"/>
              <a:t> 하면 그림만 화면에 보이는 현상 이해가 잘 안됩니다</a:t>
            </a:r>
            <a:r>
              <a:rPr lang="en-US" altLang="ko-KR" dirty="0" smtClean="0"/>
              <a:t>. </a:t>
            </a:r>
            <a:r>
              <a:rPr lang="ko-KR" altLang="en-US" smtClean="0"/>
              <a:t>도와주세요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/>
        </p:nvSpPr>
        <p:spPr>
          <a:xfrm>
            <a:off x="107504" y="2636912"/>
            <a:ext cx="90364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빠르게 사진이 지나갑니다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3409950" y="476672"/>
            <a:ext cx="2324100" cy="232410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dirty="0">
              <a:solidFill>
                <a:schemeClr val="tx1"/>
              </a:solidFill>
            </a:endParaRPr>
          </a:p>
        </p:txBody>
      </p:sp>
      <p:sp>
        <p:nvSpPr>
          <p:cNvPr id="39" name="타원 38"/>
          <p:cNvSpPr/>
          <p:nvPr/>
        </p:nvSpPr>
        <p:spPr>
          <a:xfrm>
            <a:off x="-1800200" y="188640"/>
            <a:ext cx="1800200" cy="18002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dirty="0">
              <a:solidFill>
                <a:srgbClr val="7030A0"/>
              </a:solidFill>
              <a:latin typeface="궁서체" pitchFamily="17" charset="-127"/>
              <a:ea typeface="궁서체" pitchFamily="17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07504" y="2636912"/>
            <a:ext cx="90364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err="1" smtClean="0">
                <a:solidFill>
                  <a:schemeClr val="tx1"/>
                </a:solidFill>
              </a:rPr>
              <a:t>다시한번</a:t>
            </a:r>
            <a:r>
              <a:rPr lang="ko-KR" altLang="en-US" sz="2400" dirty="0" smtClean="0">
                <a:solidFill>
                  <a:schemeClr val="tx1"/>
                </a:solidFill>
              </a:rPr>
              <a:t> 볼까요</a:t>
            </a:r>
            <a:r>
              <a:rPr lang="en-US" altLang="ko-KR" sz="2400" dirty="0" smtClean="0">
                <a:solidFill>
                  <a:schemeClr val="tx1"/>
                </a:solidFill>
              </a:rPr>
              <a:t>?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grpSp>
        <p:nvGrpSpPr>
          <p:cNvPr id="2" name="그룹 40"/>
          <p:cNvGrpSpPr/>
          <p:nvPr/>
        </p:nvGrpSpPr>
        <p:grpSpPr>
          <a:xfrm>
            <a:off x="467544" y="3717032"/>
            <a:ext cx="2736304" cy="792088"/>
            <a:chOff x="179512" y="3212976"/>
            <a:chExt cx="2880320" cy="432048"/>
          </a:xfrm>
        </p:grpSpPr>
        <p:sp>
          <p:nvSpPr>
            <p:cNvPr id="42" name="모서리가 둥근 직사각형 41"/>
            <p:cNvSpPr/>
            <p:nvPr/>
          </p:nvSpPr>
          <p:spPr>
            <a:xfrm>
              <a:off x="522412" y="3212976"/>
              <a:ext cx="2537420" cy="432048"/>
            </a:xfrm>
            <a:prstGeom prst="roundRect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털보아저씨</a:t>
              </a:r>
            </a:p>
            <a:p>
              <a:pPr algn="ctr"/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179512" y="3212976"/>
              <a:ext cx="432048" cy="432048"/>
            </a:xfrm>
            <a:prstGeom prst="round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</p:grpSp>
      <p:grpSp>
        <p:nvGrpSpPr>
          <p:cNvPr id="3" name="그룹 43"/>
          <p:cNvGrpSpPr/>
          <p:nvPr/>
        </p:nvGrpSpPr>
        <p:grpSpPr>
          <a:xfrm>
            <a:off x="467544" y="5157192"/>
            <a:ext cx="2736304" cy="936104"/>
            <a:chOff x="179512" y="3212976"/>
            <a:chExt cx="2880320" cy="432048"/>
          </a:xfrm>
        </p:grpSpPr>
        <p:sp>
          <p:nvSpPr>
            <p:cNvPr id="45" name="모서리가 둥근 직사각형 44"/>
            <p:cNvSpPr/>
            <p:nvPr/>
          </p:nvSpPr>
          <p:spPr>
            <a:xfrm>
              <a:off x="522412" y="3212976"/>
              <a:ext cx="2537420" cy="432048"/>
            </a:xfrm>
            <a:prstGeom prst="roundRect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사람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179512" y="3212976"/>
              <a:ext cx="432048" cy="432048"/>
            </a:xfrm>
            <a:prstGeom prst="round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3</a:t>
              </a:r>
              <a:endParaRPr lang="ko-KR" altLang="en-US" dirty="0"/>
            </a:p>
          </p:txBody>
        </p:sp>
      </p:grpSp>
      <p:grpSp>
        <p:nvGrpSpPr>
          <p:cNvPr id="4" name="그룹 46"/>
          <p:cNvGrpSpPr/>
          <p:nvPr/>
        </p:nvGrpSpPr>
        <p:grpSpPr>
          <a:xfrm>
            <a:off x="5076056" y="5013176"/>
            <a:ext cx="2880320" cy="864096"/>
            <a:chOff x="179512" y="3212976"/>
            <a:chExt cx="2880320" cy="432048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522412" y="3212976"/>
              <a:ext cx="2537420" cy="432048"/>
            </a:xfrm>
            <a:prstGeom prst="roundRect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dirty="0" err="1" smtClean="0">
                  <a:solidFill>
                    <a:schemeClr val="tx1"/>
                  </a:solidFill>
                </a:rPr>
                <a:t>하터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179512" y="3212976"/>
              <a:ext cx="432048" cy="432048"/>
            </a:xfrm>
            <a:prstGeom prst="round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4</a:t>
              </a:r>
              <a:endParaRPr lang="ko-KR" altLang="en-US" dirty="0"/>
            </a:p>
          </p:txBody>
        </p:sp>
      </p:grpSp>
      <p:grpSp>
        <p:nvGrpSpPr>
          <p:cNvPr id="5" name="그룹 49"/>
          <p:cNvGrpSpPr/>
          <p:nvPr/>
        </p:nvGrpSpPr>
        <p:grpSpPr>
          <a:xfrm>
            <a:off x="5076056" y="3717032"/>
            <a:ext cx="2969468" cy="720080"/>
            <a:chOff x="179512" y="3212976"/>
            <a:chExt cx="2969468" cy="432048"/>
          </a:xfrm>
        </p:grpSpPr>
        <p:sp>
          <p:nvSpPr>
            <p:cNvPr id="51" name="모서리가 둥근 직사각형 50"/>
            <p:cNvSpPr/>
            <p:nvPr/>
          </p:nvSpPr>
          <p:spPr>
            <a:xfrm>
              <a:off x="611560" y="3212976"/>
              <a:ext cx="2537420" cy="432048"/>
            </a:xfrm>
            <a:prstGeom prst="roundRect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 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179512" y="3212976"/>
              <a:ext cx="432048" cy="432048"/>
            </a:xfrm>
            <a:prstGeom prst="roundRect">
              <a:avLst/>
            </a:prstGeom>
            <a:solidFill>
              <a:srgbClr val="0070C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2</a:t>
              </a:r>
              <a:endParaRPr lang="ko-KR" altLang="en-US" dirty="0"/>
            </a:p>
          </p:txBody>
        </p:sp>
      </p:grpSp>
      <p:sp>
        <p:nvSpPr>
          <p:cNvPr id="53" name="직사각형 52"/>
          <p:cNvSpPr/>
          <p:nvPr/>
        </p:nvSpPr>
        <p:spPr>
          <a:xfrm>
            <a:off x="53752" y="2636912"/>
            <a:ext cx="90364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</a:rPr>
              <a:t>정답은</a:t>
            </a:r>
            <a:r>
              <a:rPr lang="en-US" altLang="ko-KR" sz="2400" dirty="0" smtClean="0">
                <a:solidFill>
                  <a:schemeClr val="tx1"/>
                </a:solidFill>
              </a:rPr>
              <a:t>?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pic>
        <p:nvPicPr>
          <p:cNvPr id="17413" name="Picture 5" descr="C:\Documents and Settings\mi\Local Settings\Temporary Internet Files\Content.IE5\39WXQ3D9\MC90023776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717032"/>
            <a:ext cx="2160240" cy="65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" presetClass="entr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1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500"/>
                            </p:stCondLst>
                            <p:childTnLst>
                              <p:par>
                                <p:cTn id="62" presetID="2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9" grpId="0" animBg="1"/>
      <p:bldP spid="39" grpId="1" animBg="1"/>
      <p:bldP spid="39" grpId="2" animBg="1"/>
      <p:bldP spid="40" grpId="0" animBg="1"/>
      <p:bldP spid="53" grpId="0" animBg="1"/>
      <p:bldP spid="53" grpId="1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질문입니다.</vt:lpstr>
      <vt:lpstr>슬라이드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질문입니다.</dc:title>
  <dc:creator>Your User Name</dc:creator>
  <cp:lastModifiedBy>Your User Name</cp:lastModifiedBy>
  <cp:revision>1</cp:revision>
  <dcterms:created xsi:type="dcterms:W3CDTF">2011-01-16T04:48:18Z</dcterms:created>
  <dcterms:modified xsi:type="dcterms:W3CDTF">2011-01-16T04:50:07Z</dcterms:modified>
</cp:coreProperties>
</file>