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1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안치현" initials="안치현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47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8" autoAdjust="0"/>
    <p:restoredTop sz="94660"/>
  </p:normalViewPr>
  <p:slideViewPr>
    <p:cSldViewPr>
      <p:cViewPr varScale="1">
        <p:scale>
          <a:sx n="66" d="100"/>
          <a:sy n="66" d="100"/>
        </p:scale>
        <p:origin x="-1398" y="-108"/>
      </p:cViewPr>
      <p:guideLst>
        <p:guide orient="horz" pos="4319"/>
        <p:guide orient="horz"/>
        <p:guide orient="horz" pos="31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0DDCE0-0D71-4FE3-AF33-2E547BCFA3B1}" type="doc">
      <dgm:prSet loTypeId="urn:microsoft.com/office/officeart/2005/8/layout/target3" loCatId="relationship" qsTypeId="urn:microsoft.com/office/officeart/2005/8/quickstyle/simple2" qsCatId="simple" csTypeId="urn:microsoft.com/office/officeart/2005/8/colors/colorful3" csCatId="colorful"/>
      <dgm:spPr/>
      <dgm:t>
        <a:bodyPr/>
        <a:lstStyle/>
        <a:p>
          <a:pPr latinLnBrk="1"/>
          <a:endParaRPr lang="ko-KR" altLang="en-US"/>
        </a:p>
      </dgm:t>
    </dgm:pt>
    <dgm:pt modelId="{6E75EEA7-6E4F-4A64-BC5C-696E58396C7D}">
      <dgm:prSet custT="1"/>
      <dgm:spPr/>
      <dgm:t>
        <a:bodyPr/>
        <a:lstStyle/>
        <a:p>
          <a:pPr rtl="0" latinLnBrk="1"/>
          <a:r>
            <a:rPr lang="ko-KR" altLang="en-US" sz="2400" b="1" dirty="0" smtClean="0">
              <a:solidFill>
                <a:schemeClr val="accent3"/>
              </a:solidFill>
            </a:rPr>
            <a:t>정렬 배분하기</a:t>
          </a:r>
          <a:endParaRPr lang="ko-KR" altLang="en-US" sz="2400" b="1" dirty="0">
            <a:solidFill>
              <a:schemeClr val="accent3"/>
            </a:solidFill>
          </a:endParaRPr>
        </a:p>
      </dgm:t>
    </dgm:pt>
    <dgm:pt modelId="{06D5C6DF-3032-4BD5-AD0E-B00AD70CE716}" type="parTrans" cxnId="{5206A065-4345-4E9E-88CC-D9FB47BAD87A}">
      <dgm:prSet/>
      <dgm:spPr/>
      <dgm:t>
        <a:bodyPr/>
        <a:lstStyle/>
        <a:p>
          <a:pPr latinLnBrk="1"/>
          <a:endParaRPr lang="ko-KR" altLang="en-US"/>
        </a:p>
      </dgm:t>
    </dgm:pt>
    <dgm:pt modelId="{842D6A23-1A3E-4622-B1E4-CE62851EEC23}" type="sibTrans" cxnId="{5206A065-4345-4E9E-88CC-D9FB47BAD87A}">
      <dgm:prSet/>
      <dgm:spPr/>
      <dgm:t>
        <a:bodyPr/>
        <a:lstStyle/>
        <a:p>
          <a:pPr latinLnBrk="1"/>
          <a:endParaRPr lang="ko-KR" altLang="en-US"/>
        </a:p>
      </dgm:t>
    </dgm:pt>
    <dgm:pt modelId="{D4A5DE03-35AB-472D-A1C2-B60A29E76CB4}" type="pres">
      <dgm:prSet presAssocID="{450DDCE0-0D71-4FE3-AF33-2E547BCFA3B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21ED787-BB24-4081-81BF-2EC7684710A2}" type="pres">
      <dgm:prSet presAssocID="{6E75EEA7-6E4F-4A64-BC5C-696E58396C7D}" presName="circle1" presStyleLbl="node1" presStyleIdx="0" presStyleCnt="1"/>
      <dgm:spPr/>
    </dgm:pt>
    <dgm:pt modelId="{5087B3B0-D8ED-4712-B7CD-D6AC3CF04BEC}" type="pres">
      <dgm:prSet presAssocID="{6E75EEA7-6E4F-4A64-BC5C-696E58396C7D}" presName="space" presStyleCnt="0"/>
      <dgm:spPr/>
    </dgm:pt>
    <dgm:pt modelId="{4DB3FEC3-D8BF-45AF-BD0F-B7924A31953B}" type="pres">
      <dgm:prSet presAssocID="{6E75EEA7-6E4F-4A64-BC5C-696E58396C7D}" presName="rect1" presStyleLbl="alignAcc1" presStyleIdx="0" presStyleCnt="1" custLinFactNeighborX="2708" custLinFactNeighborY="19497"/>
      <dgm:spPr/>
    </dgm:pt>
    <dgm:pt modelId="{DADA43DE-1FC0-4DD8-A4FD-BCC1E4D83E9E}" type="pres">
      <dgm:prSet presAssocID="{6E75EEA7-6E4F-4A64-BC5C-696E58396C7D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FC61539D-9EFA-4B67-928D-363491877782}" type="presOf" srcId="{6E75EEA7-6E4F-4A64-BC5C-696E58396C7D}" destId="{DADA43DE-1FC0-4DD8-A4FD-BCC1E4D83E9E}" srcOrd="1" destOrd="0" presId="urn:microsoft.com/office/officeart/2005/8/layout/target3"/>
    <dgm:cxn modelId="{88B7FE1C-301D-401E-96A9-0675E943FDA6}" type="presOf" srcId="{6E75EEA7-6E4F-4A64-BC5C-696E58396C7D}" destId="{4DB3FEC3-D8BF-45AF-BD0F-B7924A31953B}" srcOrd="0" destOrd="0" presId="urn:microsoft.com/office/officeart/2005/8/layout/target3"/>
    <dgm:cxn modelId="{6AB58BD7-7515-4A89-A6D6-9AC71AB05E91}" type="presOf" srcId="{450DDCE0-0D71-4FE3-AF33-2E547BCFA3B1}" destId="{D4A5DE03-35AB-472D-A1C2-B60A29E76CB4}" srcOrd="0" destOrd="0" presId="urn:microsoft.com/office/officeart/2005/8/layout/target3"/>
    <dgm:cxn modelId="{5206A065-4345-4E9E-88CC-D9FB47BAD87A}" srcId="{450DDCE0-0D71-4FE3-AF33-2E547BCFA3B1}" destId="{6E75EEA7-6E4F-4A64-BC5C-696E58396C7D}" srcOrd="0" destOrd="0" parTransId="{06D5C6DF-3032-4BD5-AD0E-B00AD70CE716}" sibTransId="{842D6A23-1A3E-4622-B1E4-CE62851EEC23}"/>
    <dgm:cxn modelId="{0E23FE53-385B-4B0F-9B0E-7F552042617A}" type="presParOf" srcId="{D4A5DE03-35AB-472D-A1C2-B60A29E76CB4}" destId="{821ED787-BB24-4081-81BF-2EC7684710A2}" srcOrd="0" destOrd="0" presId="urn:microsoft.com/office/officeart/2005/8/layout/target3"/>
    <dgm:cxn modelId="{39F25125-1AF3-41A0-A111-64A3BE1507F3}" type="presParOf" srcId="{D4A5DE03-35AB-472D-A1C2-B60A29E76CB4}" destId="{5087B3B0-D8ED-4712-B7CD-D6AC3CF04BEC}" srcOrd="1" destOrd="0" presId="urn:microsoft.com/office/officeart/2005/8/layout/target3"/>
    <dgm:cxn modelId="{9C08A0EB-8615-4E69-A7A1-75A04AB485C1}" type="presParOf" srcId="{D4A5DE03-35AB-472D-A1C2-B60A29E76CB4}" destId="{4DB3FEC3-D8BF-45AF-BD0F-B7924A31953B}" srcOrd="2" destOrd="0" presId="urn:microsoft.com/office/officeart/2005/8/layout/target3"/>
    <dgm:cxn modelId="{F14B9872-498E-4305-8851-AC41F5E5753D}" type="presParOf" srcId="{D4A5DE03-35AB-472D-A1C2-B60A29E76CB4}" destId="{DADA43DE-1FC0-4DD8-A4FD-BCC1E4D83E9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1ED787-BB24-4081-81BF-2EC7684710A2}">
      <dsp:nvSpPr>
        <dsp:cNvPr id="0" name=""/>
        <dsp:cNvSpPr/>
      </dsp:nvSpPr>
      <dsp:spPr>
        <a:xfrm>
          <a:off x="0" y="0"/>
          <a:ext cx="369332" cy="36933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B3FEC3-D8BF-45AF-BD0F-B7924A31953B}">
      <dsp:nvSpPr>
        <dsp:cNvPr id="0" name=""/>
        <dsp:cNvSpPr/>
      </dsp:nvSpPr>
      <dsp:spPr>
        <a:xfrm>
          <a:off x="184665" y="0"/>
          <a:ext cx="4567862" cy="369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b="1" kern="1200" dirty="0" smtClean="0">
              <a:solidFill>
                <a:schemeClr val="accent3"/>
              </a:solidFill>
            </a:rPr>
            <a:t>정렬 배분하기</a:t>
          </a:r>
          <a:endParaRPr lang="ko-KR" altLang="en-US" sz="2400" b="1" kern="1200" dirty="0">
            <a:solidFill>
              <a:schemeClr val="accent3"/>
            </a:solidFill>
          </a:endParaRPr>
        </a:p>
      </dsp:txBody>
      <dsp:txXfrm>
        <a:off x="184665" y="0"/>
        <a:ext cx="4567862" cy="369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E8AB2-3CA7-4104-B8D3-9DCCB1F350D2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0DBA1-2CCF-4E6F-AC6D-B6B8AF849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FCC7F-020E-4ED8-87E5-E55E606600DB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AAC63-CE45-4AF5-AFE6-AA93E64A44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AC20E-3747-45EE-9B80-33DCF88F8B0D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F590-33FF-4730-9B15-AD7608595CD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100392" y="6309321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476A573-90FB-4342-A92A-B7963EBE2A36}" type="slidenum">
              <a:rPr lang="ko-KR" altLang="en-US" sz="1600" smtClean="0">
                <a:latin typeface="HY견고딕" pitchFamily="18" charset="-127"/>
                <a:ea typeface="HY견고딕" pitchFamily="18" charset="-127"/>
              </a:rPr>
              <a:pPr algn="ctr"/>
              <a:t>‹#›</a:t>
            </a:fld>
            <a:endParaRPr lang="ko-KR" altLang="en-US" sz="1600" dirty="0">
              <a:solidFill>
                <a:schemeClr val="tx2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Y궁서B" pitchFamily="18" charset="-127"/>
          <a:ea typeface="HY궁서B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Y강B" pitchFamily="18" charset="-127"/>
          <a:ea typeface="HY강B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1474912" y="1339974"/>
            <a:ext cx="1873002" cy="187300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706764" y="1339974"/>
            <a:ext cx="1873348" cy="187300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6011814" y="1339974"/>
            <a:ext cx="1873348" cy="1873002"/>
          </a:xfrm>
          <a:prstGeom prst="ellipse">
            <a:avLst/>
          </a:prstGeom>
          <a:noFill/>
          <a:ln w="73025">
            <a:solidFill>
              <a:srgbClr val="9247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1474912" y="3284662"/>
            <a:ext cx="1873002" cy="1873002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706764" y="3284662"/>
            <a:ext cx="1873348" cy="1873002"/>
          </a:xfrm>
          <a:prstGeom prst="ellipse">
            <a:avLst/>
          </a:prstGeom>
          <a:gradFill flip="none" rotWithShape="1">
            <a:gsLst>
              <a:gs pos="0">
                <a:srgbClr val="00B0F0">
                  <a:alpha val="51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6011814" y="3284662"/>
            <a:ext cx="1873348" cy="1873002"/>
          </a:xfrm>
          <a:prstGeom prst="ellipse">
            <a:avLst/>
          </a:prstGeom>
          <a:noFill/>
          <a:ln w="73025">
            <a:solidFill>
              <a:srgbClr val="92470E">
                <a:alpha val="5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1470026" y="822175"/>
            <a:ext cx="1882774" cy="1613250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707904" y="764704"/>
            <a:ext cx="1728192" cy="172819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이등변 삼각형 12"/>
          <p:cNvSpPr/>
          <p:nvPr/>
        </p:nvSpPr>
        <p:spPr>
          <a:xfrm>
            <a:off x="5885203" y="836712"/>
            <a:ext cx="1837644" cy="1584176"/>
          </a:xfrm>
          <a:prstGeom prst="triangl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547317" y="3429000"/>
            <a:ext cx="1728192" cy="1512168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635896" y="3429000"/>
            <a:ext cx="1872208" cy="136812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이등변 삼각형 16"/>
          <p:cNvSpPr/>
          <p:nvPr/>
        </p:nvSpPr>
        <p:spPr>
          <a:xfrm>
            <a:off x="6011825" y="3140968"/>
            <a:ext cx="1584399" cy="1728192"/>
          </a:xfrm>
          <a:prstGeom prst="triangl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도형변경하기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477244" y="3789040"/>
            <a:ext cx="1582588" cy="15829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28184" y="3789040"/>
            <a:ext cx="1582588" cy="158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477244" y="1628800"/>
            <a:ext cx="1582588" cy="1512168"/>
          </a:xfrm>
          <a:prstGeom prst="rect">
            <a:avLst/>
          </a:prstGeom>
          <a:scene3d>
            <a:camera prst="orthographicFront"/>
            <a:lightRig rig="threePt" dir="t"/>
          </a:scene3d>
          <a:sp3d extrusionH="19050" contourW="12700">
            <a:bevelT w="61595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780706" y="1558032"/>
            <a:ext cx="1582588" cy="1582936"/>
          </a:xfrm>
          <a:prstGeom prst="rect">
            <a:avLst/>
          </a:prstGeom>
          <a:ln w="117475" cap="rnd" cmpd="thickThin"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228184" y="1556792"/>
            <a:ext cx="1584176" cy="1584176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780706" y="3789040"/>
            <a:ext cx="1582588" cy="158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 txBox="1">
            <a:spLocks/>
          </p:cNvSpPr>
          <p:nvPr/>
        </p:nvSpPr>
        <p:spPr>
          <a:xfrm>
            <a:off x="539552" y="0"/>
            <a:ext cx="81575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선 긋기 일정한 각도로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직선 연결선 9"/>
          <p:cNvCxnSpPr/>
          <p:nvPr/>
        </p:nvCxnSpPr>
        <p:spPr>
          <a:xfrm rot="5400000">
            <a:off x="-577019" y="2961519"/>
            <a:ext cx="3960738" cy="0"/>
          </a:xfrm>
          <a:prstGeom prst="line">
            <a:avLst/>
          </a:prstGeom>
          <a:ln w="76200">
            <a:solidFill>
              <a:srgbClr val="002060"/>
            </a:solidFill>
            <a:headEnd type="diamond" w="med" len="med"/>
            <a:tailEnd type="diamond" w="med" len="med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1403350" y="1700808"/>
            <a:ext cx="3744714" cy="324108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V="1">
            <a:off x="1403350" y="2708920"/>
            <a:ext cx="4392786" cy="22329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V="1">
            <a:off x="1403350" y="3356992"/>
            <a:ext cx="4536802" cy="158489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5400000" flipH="1" flipV="1">
            <a:off x="1079103" y="1665015"/>
            <a:ext cx="3601120" cy="295262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5400000" flipH="1" flipV="1">
            <a:off x="215007" y="2385095"/>
            <a:ext cx="3745136" cy="136845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1403350" y="4941888"/>
            <a:ext cx="4968850" cy="0"/>
          </a:xfrm>
          <a:prstGeom prst="line">
            <a:avLst/>
          </a:prstGeom>
          <a:ln w="76200">
            <a:solidFill>
              <a:srgbClr val="002060"/>
            </a:solidFill>
            <a:headEnd type="diamond" w="med" len="med"/>
            <a:tailEnd type="diamond" w="med" len="med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763887" y="1195562"/>
            <a:ext cx="1009302" cy="1009302"/>
          </a:xfrm>
          <a:prstGeom prst="rect">
            <a:avLst/>
          </a:prstGeom>
          <a:effectLst>
            <a:outerShdw blurRad="101600" dist="50800" dir="1380000" sx="111000" sy="111000" algn="tl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평행 사변형 4"/>
          <p:cNvSpPr/>
          <p:nvPr/>
        </p:nvSpPr>
        <p:spPr>
          <a:xfrm>
            <a:off x="3095836" y="1114431"/>
            <a:ext cx="2952328" cy="1171564"/>
          </a:xfrm>
          <a:prstGeom prst="parallelogram">
            <a:avLst/>
          </a:prstGeom>
          <a:effectLst>
            <a:outerShdw blurRad="76200" dir="18900000" sy="23000" kx="-1200000" algn="b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다이아몬드 5"/>
          <p:cNvSpPr/>
          <p:nvPr/>
        </p:nvSpPr>
        <p:spPr>
          <a:xfrm>
            <a:off x="6228259" y="835522"/>
            <a:ext cx="1729382" cy="1729382"/>
          </a:xfrm>
          <a:prstGeom prst="diamond">
            <a:avLst/>
          </a:prstGeom>
          <a:effectLst>
            <a:innerShdw blurRad="63500" dist="50800" dir="16200000">
              <a:prstClr val="black">
                <a:alpha val="6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자유형 28"/>
          <p:cNvSpPr/>
          <p:nvPr/>
        </p:nvSpPr>
        <p:spPr>
          <a:xfrm>
            <a:off x="755576" y="2204864"/>
            <a:ext cx="7056784" cy="1488829"/>
          </a:xfrm>
          <a:custGeom>
            <a:avLst/>
            <a:gdLst>
              <a:gd name="connsiteX0" fmla="*/ 0 w 6109855"/>
              <a:gd name="connsiteY0" fmla="*/ 1205345 h 1205345"/>
              <a:gd name="connsiteX1" fmla="*/ 0 w 6109855"/>
              <a:gd name="connsiteY1" fmla="*/ 1205345 h 1205345"/>
              <a:gd name="connsiteX2" fmla="*/ 1219200 w 6109855"/>
              <a:gd name="connsiteY2" fmla="*/ 1205345 h 1205345"/>
              <a:gd name="connsiteX3" fmla="*/ 1219200 w 6109855"/>
              <a:gd name="connsiteY3" fmla="*/ 1205345 h 1205345"/>
              <a:gd name="connsiteX4" fmla="*/ 1357746 w 6109855"/>
              <a:gd name="connsiteY4" fmla="*/ 1108364 h 1205345"/>
              <a:gd name="connsiteX5" fmla="*/ 1427018 w 6109855"/>
              <a:gd name="connsiteY5" fmla="*/ 1052945 h 1205345"/>
              <a:gd name="connsiteX6" fmla="*/ 1454727 w 6109855"/>
              <a:gd name="connsiteY6" fmla="*/ 1011382 h 1205345"/>
              <a:gd name="connsiteX7" fmla="*/ 1482437 w 6109855"/>
              <a:gd name="connsiteY7" fmla="*/ 983673 h 1205345"/>
              <a:gd name="connsiteX8" fmla="*/ 1496291 w 6109855"/>
              <a:gd name="connsiteY8" fmla="*/ 942109 h 1205345"/>
              <a:gd name="connsiteX9" fmla="*/ 1551709 w 6109855"/>
              <a:gd name="connsiteY9" fmla="*/ 858982 h 1205345"/>
              <a:gd name="connsiteX10" fmla="*/ 1593273 w 6109855"/>
              <a:gd name="connsiteY10" fmla="*/ 817418 h 1205345"/>
              <a:gd name="connsiteX11" fmla="*/ 1593273 w 6109855"/>
              <a:gd name="connsiteY11" fmla="*/ 817418 h 1205345"/>
              <a:gd name="connsiteX12" fmla="*/ 2618509 w 6109855"/>
              <a:gd name="connsiteY12" fmla="*/ 817418 h 1205345"/>
              <a:gd name="connsiteX13" fmla="*/ 2618509 w 6109855"/>
              <a:gd name="connsiteY13" fmla="*/ 817418 h 1205345"/>
              <a:gd name="connsiteX14" fmla="*/ 2687782 w 6109855"/>
              <a:gd name="connsiteY14" fmla="*/ 720436 h 1205345"/>
              <a:gd name="connsiteX15" fmla="*/ 2729346 w 6109855"/>
              <a:gd name="connsiteY15" fmla="*/ 692727 h 1205345"/>
              <a:gd name="connsiteX16" fmla="*/ 2784764 w 6109855"/>
              <a:gd name="connsiteY16" fmla="*/ 623454 h 1205345"/>
              <a:gd name="connsiteX17" fmla="*/ 2826327 w 6109855"/>
              <a:gd name="connsiteY17" fmla="*/ 609600 h 1205345"/>
              <a:gd name="connsiteX18" fmla="*/ 2854037 w 6109855"/>
              <a:gd name="connsiteY18" fmla="*/ 581891 h 1205345"/>
              <a:gd name="connsiteX19" fmla="*/ 2881746 w 6109855"/>
              <a:gd name="connsiteY19" fmla="*/ 540327 h 1205345"/>
              <a:gd name="connsiteX20" fmla="*/ 2923309 w 6109855"/>
              <a:gd name="connsiteY20" fmla="*/ 512618 h 1205345"/>
              <a:gd name="connsiteX21" fmla="*/ 2992582 w 6109855"/>
              <a:gd name="connsiteY21" fmla="*/ 443345 h 1205345"/>
              <a:gd name="connsiteX22" fmla="*/ 3020291 w 6109855"/>
              <a:gd name="connsiteY22" fmla="*/ 401782 h 1205345"/>
              <a:gd name="connsiteX23" fmla="*/ 3061855 w 6109855"/>
              <a:gd name="connsiteY23" fmla="*/ 374073 h 1205345"/>
              <a:gd name="connsiteX24" fmla="*/ 3061855 w 6109855"/>
              <a:gd name="connsiteY24" fmla="*/ 374073 h 1205345"/>
              <a:gd name="connsiteX25" fmla="*/ 4308764 w 6109855"/>
              <a:gd name="connsiteY25" fmla="*/ 374073 h 1205345"/>
              <a:gd name="connsiteX26" fmla="*/ 4308764 w 6109855"/>
              <a:gd name="connsiteY26" fmla="*/ 374073 h 1205345"/>
              <a:gd name="connsiteX27" fmla="*/ 4502727 w 6109855"/>
              <a:gd name="connsiteY27" fmla="*/ 249382 h 1205345"/>
              <a:gd name="connsiteX28" fmla="*/ 4544291 w 6109855"/>
              <a:gd name="connsiteY28" fmla="*/ 221673 h 1205345"/>
              <a:gd name="connsiteX29" fmla="*/ 4585855 w 6109855"/>
              <a:gd name="connsiteY29" fmla="*/ 193964 h 1205345"/>
              <a:gd name="connsiteX30" fmla="*/ 4613564 w 6109855"/>
              <a:gd name="connsiteY30" fmla="*/ 166254 h 1205345"/>
              <a:gd name="connsiteX31" fmla="*/ 4655127 w 6109855"/>
              <a:gd name="connsiteY31" fmla="*/ 138545 h 1205345"/>
              <a:gd name="connsiteX32" fmla="*/ 4710546 w 6109855"/>
              <a:gd name="connsiteY32" fmla="*/ 69273 h 1205345"/>
              <a:gd name="connsiteX33" fmla="*/ 4752109 w 6109855"/>
              <a:gd name="connsiteY33" fmla="*/ 41564 h 1205345"/>
              <a:gd name="connsiteX34" fmla="*/ 4779818 w 6109855"/>
              <a:gd name="connsiteY34" fmla="*/ 13854 h 1205345"/>
              <a:gd name="connsiteX35" fmla="*/ 4793673 w 6109855"/>
              <a:gd name="connsiteY35" fmla="*/ 0 h 1205345"/>
              <a:gd name="connsiteX36" fmla="*/ 4793673 w 6109855"/>
              <a:gd name="connsiteY36" fmla="*/ 0 h 1205345"/>
              <a:gd name="connsiteX37" fmla="*/ 6109855 w 6109855"/>
              <a:gd name="connsiteY37" fmla="*/ 0 h 1205345"/>
              <a:gd name="connsiteX38" fmla="*/ 6109855 w 6109855"/>
              <a:gd name="connsiteY38" fmla="*/ 0 h 1205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109855" h="1205345">
                <a:moveTo>
                  <a:pt x="0" y="1205345"/>
                </a:moveTo>
                <a:lnTo>
                  <a:pt x="0" y="1205345"/>
                </a:lnTo>
                <a:lnTo>
                  <a:pt x="1219200" y="1205345"/>
                </a:lnTo>
                <a:lnTo>
                  <a:pt x="1219200" y="1205345"/>
                </a:lnTo>
                <a:cubicBezTo>
                  <a:pt x="1265382" y="1173018"/>
                  <a:pt x="1317886" y="1148226"/>
                  <a:pt x="1357746" y="1108364"/>
                </a:cubicBezTo>
                <a:cubicBezTo>
                  <a:pt x="1397229" y="1068880"/>
                  <a:pt x="1374586" y="1087900"/>
                  <a:pt x="1427018" y="1052945"/>
                </a:cubicBezTo>
                <a:cubicBezTo>
                  <a:pt x="1436254" y="1039091"/>
                  <a:pt x="1444325" y="1024384"/>
                  <a:pt x="1454727" y="1011382"/>
                </a:cubicBezTo>
                <a:cubicBezTo>
                  <a:pt x="1462887" y="1001182"/>
                  <a:pt x="1475716" y="994874"/>
                  <a:pt x="1482437" y="983673"/>
                </a:cubicBezTo>
                <a:cubicBezTo>
                  <a:pt x="1489951" y="971150"/>
                  <a:pt x="1489199" y="954875"/>
                  <a:pt x="1496291" y="942109"/>
                </a:cubicBezTo>
                <a:cubicBezTo>
                  <a:pt x="1512464" y="912998"/>
                  <a:pt x="1533236" y="886691"/>
                  <a:pt x="1551709" y="858982"/>
                </a:cubicBezTo>
                <a:cubicBezTo>
                  <a:pt x="1581980" y="813575"/>
                  <a:pt x="1562767" y="817418"/>
                  <a:pt x="1593273" y="817418"/>
                </a:cubicBezTo>
                <a:lnTo>
                  <a:pt x="1593273" y="817418"/>
                </a:lnTo>
                <a:lnTo>
                  <a:pt x="2618509" y="817418"/>
                </a:lnTo>
                <a:lnTo>
                  <a:pt x="2618509" y="817418"/>
                </a:lnTo>
                <a:cubicBezTo>
                  <a:pt x="2641600" y="785091"/>
                  <a:pt x="2661389" y="750128"/>
                  <a:pt x="2687782" y="720436"/>
                </a:cubicBezTo>
                <a:cubicBezTo>
                  <a:pt x="2698844" y="707991"/>
                  <a:pt x="2717572" y="704501"/>
                  <a:pt x="2729346" y="692727"/>
                </a:cubicBezTo>
                <a:cubicBezTo>
                  <a:pt x="2757661" y="664413"/>
                  <a:pt x="2750490" y="644019"/>
                  <a:pt x="2784764" y="623454"/>
                </a:cubicBezTo>
                <a:cubicBezTo>
                  <a:pt x="2797287" y="615940"/>
                  <a:pt x="2812473" y="614218"/>
                  <a:pt x="2826327" y="609600"/>
                </a:cubicBezTo>
                <a:cubicBezTo>
                  <a:pt x="2835564" y="600364"/>
                  <a:pt x="2845877" y="592091"/>
                  <a:pt x="2854037" y="581891"/>
                </a:cubicBezTo>
                <a:cubicBezTo>
                  <a:pt x="2864439" y="568889"/>
                  <a:pt x="2869972" y="552101"/>
                  <a:pt x="2881746" y="540327"/>
                </a:cubicBezTo>
                <a:cubicBezTo>
                  <a:pt x="2893520" y="528553"/>
                  <a:pt x="2909455" y="521854"/>
                  <a:pt x="2923309" y="512618"/>
                </a:cubicBezTo>
                <a:cubicBezTo>
                  <a:pt x="2997197" y="401785"/>
                  <a:pt x="2900221" y="535705"/>
                  <a:pt x="2992582" y="443345"/>
                </a:cubicBezTo>
                <a:cubicBezTo>
                  <a:pt x="3004356" y="431571"/>
                  <a:pt x="3008517" y="413556"/>
                  <a:pt x="3020291" y="401782"/>
                </a:cubicBezTo>
                <a:cubicBezTo>
                  <a:pt x="3032065" y="390008"/>
                  <a:pt x="3061855" y="374073"/>
                  <a:pt x="3061855" y="374073"/>
                </a:cubicBezTo>
                <a:lnTo>
                  <a:pt x="3061855" y="374073"/>
                </a:lnTo>
                <a:lnTo>
                  <a:pt x="4308764" y="374073"/>
                </a:lnTo>
                <a:lnTo>
                  <a:pt x="4308764" y="374073"/>
                </a:lnTo>
                <a:cubicBezTo>
                  <a:pt x="4475299" y="268096"/>
                  <a:pt x="4411039" y="310507"/>
                  <a:pt x="4502727" y="249382"/>
                </a:cubicBezTo>
                <a:lnTo>
                  <a:pt x="4544291" y="221673"/>
                </a:lnTo>
                <a:cubicBezTo>
                  <a:pt x="4558146" y="212437"/>
                  <a:pt x="4574081" y="205738"/>
                  <a:pt x="4585855" y="193964"/>
                </a:cubicBezTo>
                <a:cubicBezTo>
                  <a:pt x="4595091" y="184727"/>
                  <a:pt x="4603364" y="174414"/>
                  <a:pt x="4613564" y="166254"/>
                </a:cubicBezTo>
                <a:cubicBezTo>
                  <a:pt x="4626566" y="155852"/>
                  <a:pt x="4642125" y="148947"/>
                  <a:pt x="4655127" y="138545"/>
                </a:cubicBezTo>
                <a:cubicBezTo>
                  <a:pt x="4723683" y="83700"/>
                  <a:pt x="4638532" y="141287"/>
                  <a:pt x="4710546" y="69273"/>
                </a:cubicBezTo>
                <a:cubicBezTo>
                  <a:pt x="4722320" y="57499"/>
                  <a:pt x="4739107" y="51966"/>
                  <a:pt x="4752109" y="41564"/>
                </a:cubicBezTo>
                <a:cubicBezTo>
                  <a:pt x="4762309" y="33404"/>
                  <a:pt x="4770581" y="23091"/>
                  <a:pt x="4779818" y="13854"/>
                </a:cubicBezTo>
                <a:lnTo>
                  <a:pt x="4793673" y="0"/>
                </a:lnTo>
                <a:lnTo>
                  <a:pt x="4793673" y="0"/>
                </a:lnTo>
                <a:lnTo>
                  <a:pt x="6109855" y="0"/>
                </a:lnTo>
                <a:lnTo>
                  <a:pt x="6109855" y="0"/>
                </a:lnTo>
              </a:path>
            </a:pathLst>
          </a:custGeom>
          <a:scene3d>
            <a:camera prst="isometricOffAxis1Top"/>
            <a:lightRig rig="sunset" dir="t">
              <a:rot lat="0" lon="0" rev="21594000"/>
            </a:lightRig>
          </a:scene3d>
          <a:sp3d z="50800" extrusionH="76200" contourW="19050" prstMaterial="clear">
            <a:bevelT w="0" h="311150" prst="angle"/>
            <a:bevelB w="82550" h="82550" prst="coolSlant"/>
            <a:extrusionClr>
              <a:schemeClr val="accent6">
                <a:lumMod val="40000"/>
                <a:lumOff val="60000"/>
              </a:schemeClr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5" name="그룹 44"/>
          <p:cNvGrpSpPr/>
          <p:nvPr/>
        </p:nvGrpSpPr>
        <p:grpSpPr>
          <a:xfrm>
            <a:off x="755576" y="3429000"/>
            <a:ext cx="7894618" cy="1892986"/>
            <a:chOff x="1403350" y="3409240"/>
            <a:chExt cx="7894618" cy="1892986"/>
          </a:xfrm>
          <a:scene3d>
            <a:camera prst="obliqueBottomRight"/>
            <a:lightRig rig="threePt" dir="t"/>
          </a:scene3d>
        </p:grpSpPr>
        <p:sp>
          <p:nvSpPr>
            <p:cNvPr id="38" name="정육면체 37"/>
            <p:cNvSpPr/>
            <p:nvPr/>
          </p:nvSpPr>
          <p:spPr>
            <a:xfrm>
              <a:off x="1403350" y="4725144"/>
              <a:ext cx="2088530" cy="577082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정육면체 39"/>
            <p:cNvSpPr/>
            <p:nvPr/>
          </p:nvSpPr>
          <p:spPr>
            <a:xfrm>
              <a:off x="3346852" y="4288606"/>
              <a:ext cx="2088530" cy="577082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정육면체 41"/>
            <p:cNvSpPr/>
            <p:nvPr/>
          </p:nvSpPr>
          <p:spPr>
            <a:xfrm>
              <a:off x="5276840" y="3861112"/>
              <a:ext cx="2088530" cy="577082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정육면체 43"/>
            <p:cNvSpPr/>
            <p:nvPr/>
          </p:nvSpPr>
          <p:spPr>
            <a:xfrm>
              <a:off x="7209438" y="3409240"/>
              <a:ext cx="2088530" cy="577082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187624" y="404664"/>
            <a:ext cx="67687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b="1" smtClean="0"/>
              <a:t>도형그림자 만들기</a:t>
            </a:r>
            <a:endParaRPr lang="ko-KR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dirty="0" err="1" smtClean="0"/>
              <a:t>도형안에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그림넣기</a:t>
            </a:r>
            <a:endParaRPr lang="ko-KR" altLang="en-US" dirty="0"/>
          </a:p>
        </p:txBody>
      </p:sp>
      <p:sp>
        <p:nvSpPr>
          <p:cNvPr id="3" name="AutoShape 27" descr="겨울"/>
          <p:cNvSpPr>
            <a:spLocks noChangeArrowheads="1"/>
          </p:cNvSpPr>
          <p:nvPr/>
        </p:nvSpPr>
        <p:spPr bwMode="gray">
          <a:xfrm>
            <a:off x="755576" y="332656"/>
            <a:ext cx="2798762" cy="1900237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>
              <a:alphaModFix amt="99000"/>
            </a:blip>
            <a:srcRect/>
            <a:stretch>
              <a:fillRect/>
            </a:stretch>
          </a:blip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ko-KR">
              <a:solidFill>
                <a:schemeClr val="lt1"/>
              </a:solidFill>
            </a:endParaRPr>
          </a:p>
        </p:txBody>
      </p:sp>
      <p:sp>
        <p:nvSpPr>
          <p:cNvPr id="5" name="Oval 40" descr="CA012"/>
          <p:cNvSpPr>
            <a:spLocks noChangeArrowheads="1"/>
          </p:cNvSpPr>
          <p:nvPr/>
        </p:nvSpPr>
        <p:spPr bwMode="auto">
          <a:xfrm>
            <a:off x="4489376" y="0"/>
            <a:ext cx="2212975" cy="2212975"/>
          </a:xfrm>
          <a:prstGeom prst="ellipse">
            <a:avLst/>
          </a:prstGeom>
          <a:blipFill dpi="0" rotWithShape="1">
            <a:blip r:embed="rId3" cstate="print">
              <a:alphaModFix amt="99000"/>
            </a:blip>
            <a:srcRect/>
            <a:stretch>
              <a:fillRect/>
            </a:stretch>
          </a:blip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4716016" y="2996952"/>
            <a:ext cx="2736900" cy="1512168"/>
          </a:xfrm>
          <a:prstGeom prst="roundRect">
            <a:avLst/>
          </a:prstGeom>
          <a:blipFill dpi="0" rotWithShape="1">
            <a:blip r:embed="rId3" cstate="print">
              <a:alphaModFix amt="99000"/>
            </a:blip>
            <a:srcRect/>
            <a:stretch>
              <a:fillRect/>
            </a:stretch>
          </a:blip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899592" y="2709640"/>
            <a:ext cx="2372856" cy="2232248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lowcha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포인트가 5개인 별 4"/>
          <p:cNvSpPr/>
          <p:nvPr/>
        </p:nvSpPr>
        <p:spPr>
          <a:xfrm>
            <a:off x="2771800" y="2708920"/>
            <a:ext cx="3600400" cy="3600400"/>
          </a:xfrm>
          <a:prstGeom prst="star5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2771800" y="620688"/>
            <a:ext cx="4896544" cy="2376264"/>
          </a:xfrm>
          <a:prstGeom prst="rightArrow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정육면체 7"/>
          <p:cNvSpPr/>
          <p:nvPr/>
        </p:nvSpPr>
        <p:spPr>
          <a:xfrm>
            <a:off x="323230" y="2492896"/>
            <a:ext cx="2160240" cy="2160240"/>
          </a:xfrm>
          <a:prstGeom prst="cub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웃는 얼굴 9"/>
          <p:cNvSpPr/>
          <p:nvPr/>
        </p:nvSpPr>
        <p:spPr>
          <a:xfrm>
            <a:off x="6660232" y="3068960"/>
            <a:ext cx="2195736" cy="2376984"/>
          </a:xfrm>
          <a:prstGeom prst="smileyFac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모서리가 둥근 직사각형 48"/>
          <p:cNvSpPr/>
          <p:nvPr/>
        </p:nvSpPr>
        <p:spPr>
          <a:xfrm rot="5400000" flipH="1">
            <a:off x="7110535" y="2129669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모서리가 둥근 직사각형 49"/>
          <p:cNvSpPr/>
          <p:nvPr/>
        </p:nvSpPr>
        <p:spPr>
          <a:xfrm rot="5400000" flipH="1">
            <a:off x="7110535" y="3145315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모서리가 둥근 직사각형 50"/>
          <p:cNvSpPr/>
          <p:nvPr/>
        </p:nvSpPr>
        <p:spPr>
          <a:xfrm rot="5400000" flipH="1">
            <a:off x="7110535" y="4160961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모서리가 둥근 직사각형 51"/>
          <p:cNvSpPr/>
          <p:nvPr/>
        </p:nvSpPr>
        <p:spPr>
          <a:xfrm rot="5400000" flipH="1">
            <a:off x="7110535" y="5176607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" name="다이어그램 2"/>
          <p:cNvGraphicFramePr/>
          <p:nvPr/>
        </p:nvGraphicFramePr>
        <p:xfrm>
          <a:off x="1979712" y="332656"/>
          <a:ext cx="475252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모서리가 둥근 직사각형 23"/>
          <p:cNvSpPr/>
          <p:nvPr/>
        </p:nvSpPr>
        <p:spPr>
          <a:xfrm flipH="1">
            <a:off x="4643708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모서리가 둥근 직사각형 24"/>
          <p:cNvSpPr/>
          <p:nvPr/>
        </p:nvSpPr>
        <p:spPr>
          <a:xfrm flipH="1">
            <a:off x="5351836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모서리가 둥근 직사각형 25"/>
          <p:cNvSpPr/>
          <p:nvPr/>
        </p:nvSpPr>
        <p:spPr>
          <a:xfrm flipH="1">
            <a:off x="6059964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/>
        </p:nvSpPr>
        <p:spPr>
          <a:xfrm flipH="1">
            <a:off x="6768092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 flipH="1">
            <a:off x="7476220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 flipH="1">
            <a:off x="8184348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 flipH="1">
            <a:off x="8892478" y="908720"/>
            <a:ext cx="251522" cy="14401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모서리가 둥근 직사각형 30"/>
          <p:cNvSpPr/>
          <p:nvPr/>
        </p:nvSpPr>
        <p:spPr>
          <a:xfrm flipH="1">
            <a:off x="323528" y="548680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모서리가 둥근 직사각형 31"/>
          <p:cNvSpPr/>
          <p:nvPr/>
        </p:nvSpPr>
        <p:spPr>
          <a:xfrm flipH="1">
            <a:off x="827584" y="980728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 flipH="1">
            <a:off x="1331640" y="620688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모서리가 둥근 직사각형 33"/>
          <p:cNvSpPr/>
          <p:nvPr/>
        </p:nvSpPr>
        <p:spPr>
          <a:xfrm flipH="1">
            <a:off x="1979712" y="620688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모서리가 둥근 직사각형 34"/>
          <p:cNvSpPr/>
          <p:nvPr/>
        </p:nvSpPr>
        <p:spPr>
          <a:xfrm flipH="1">
            <a:off x="2339752" y="836712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 flipH="1">
            <a:off x="2771800" y="1052736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모서리가 둥근 직사각형 36"/>
          <p:cNvSpPr/>
          <p:nvPr/>
        </p:nvSpPr>
        <p:spPr>
          <a:xfrm flipH="1">
            <a:off x="3131840" y="764704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모서리가 둥근 직사각형 37"/>
          <p:cNvSpPr/>
          <p:nvPr/>
        </p:nvSpPr>
        <p:spPr>
          <a:xfrm flipH="1">
            <a:off x="3851920" y="980728"/>
            <a:ext cx="251522" cy="144016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1" name="그룹 120"/>
          <p:cNvGrpSpPr/>
          <p:nvPr/>
        </p:nvGrpSpPr>
        <p:grpSpPr>
          <a:xfrm>
            <a:off x="406379" y="910749"/>
            <a:ext cx="3566852" cy="576064"/>
            <a:chOff x="312685" y="2780928"/>
            <a:chExt cx="3566852" cy="576064"/>
          </a:xfrm>
        </p:grpSpPr>
        <p:sp>
          <p:nvSpPr>
            <p:cNvPr id="122" name="직사각형 121"/>
            <p:cNvSpPr/>
            <p:nvPr/>
          </p:nvSpPr>
          <p:spPr>
            <a:xfrm>
              <a:off x="312685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1060382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1808079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2555776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3303473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7" name="그룹 126"/>
          <p:cNvGrpSpPr/>
          <p:nvPr/>
        </p:nvGrpSpPr>
        <p:grpSpPr>
          <a:xfrm>
            <a:off x="406379" y="2397562"/>
            <a:ext cx="3566852" cy="576064"/>
            <a:chOff x="312685" y="2780928"/>
            <a:chExt cx="3566852" cy="576064"/>
          </a:xfrm>
        </p:grpSpPr>
        <p:sp>
          <p:nvSpPr>
            <p:cNvPr id="128" name="직사각형 127"/>
            <p:cNvSpPr/>
            <p:nvPr/>
          </p:nvSpPr>
          <p:spPr>
            <a:xfrm>
              <a:off x="312685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1060382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1808079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2555776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3303473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3" name="그룹 132"/>
          <p:cNvGrpSpPr/>
          <p:nvPr/>
        </p:nvGrpSpPr>
        <p:grpSpPr>
          <a:xfrm>
            <a:off x="406379" y="3884375"/>
            <a:ext cx="3566852" cy="576064"/>
            <a:chOff x="312685" y="2780928"/>
            <a:chExt cx="3566852" cy="576064"/>
          </a:xfrm>
        </p:grpSpPr>
        <p:sp>
          <p:nvSpPr>
            <p:cNvPr id="134" name="직사각형 133"/>
            <p:cNvSpPr/>
            <p:nvPr/>
          </p:nvSpPr>
          <p:spPr>
            <a:xfrm>
              <a:off x="312685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1060382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직사각형 135"/>
            <p:cNvSpPr/>
            <p:nvPr/>
          </p:nvSpPr>
          <p:spPr>
            <a:xfrm>
              <a:off x="1808079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7" name="직사각형 136"/>
            <p:cNvSpPr/>
            <p:nvPr/>
          </p:nvSpPr>
          <p:spPr>
            <a:xfrm>
              <a:off x="2555776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3303473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9" name="그룹 138"/>
          <p:cNvGrpSpPr/>
          <p:nvPr/>
        </p:nvGrpSpPr>
        <p:grpSpPr>
          <a:xfrm>
            <a:off x="406379" y="5371188"/>
            <a:ext cx="3566852" cy="576064"/>
            <a:chOff x="312685" y="2780928"/>
            <a:chExt cx="3566852" cy="576064"/>
          </a:xfrm>
        </p:grpSpPr>
        <p:sp>
          <p:nvSpPr>
            <p:cNvPr id="140" name="직사각형 139"/>
            <p:cNvSpPr/>
            <p:nvPr/>
          </p:nvSpPr>
          <p:spPr>
            <a:xfrm>
              <a:off x="312685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직사각형 140"/>
            <p:cNvSpPr/>
            <p:nvPr/>
          </p:nvSpPr>
          <p:spPr>
            <a:xfrm>
              <a:off x="1060382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1808079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2555776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4" name="직사각형 143"/>
            <p:cNvSpPr/>
            <p:nvPr/>
          </p:nvSpPr>
          <p:spPr>
            <a:xfrm>
              <a:off x="3303473" y="2780928"/>
              <a:ext cx="576064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11</Words>
  <Application>Microsoft Office PowerPoint</Application>
  <PresentationFormat>화면 슬라이드 쇼(4:3)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도형변경하기</vt:lpstr>
      <vt:lpstr>슬라이드 4</vt:lpstr>
      <vt:lpstr>슬라이드 5</vt:lpstr>
      <vt:lpstr>도형안에 그림넣기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안치현</dc:creator>
  <cp:lastModifiedBy>안치현</cp:lastModifiedBy>
  <cp:revision>34</cp:revision>
  <dcterms:created xsi:type="dcterms:W3CDTF">2010-08-06T06:30:32Z</dcterms:created>
  <dcterms:modified xsi:type="dcterms:W3CDTF">2010-08-07T07:50:35Z</dcterms:modified>
</cp:coreProperties>
</file>

<file path=userCustomization/customUI.xml><?xml version="1.0" encoding="utf-8"?>
<mso:customUI xmlns:mso="http://schemas.microsoft.com/office/2006/01/customui">
  <mso:ribbon>
    <mso:qat>
      <mso:documentControls>
        <mso:control idQ="mso:FileNewDefault" visible="true"/>
        <mso:control idQ="mso:TextBoxInsertMenu" visible="true"/>
        <mso:control idQ="mso:ReviewNewComment" visible="true"/>
        <mso:control idQ="mso:ReviewDeleteCommentPowerPoint" visible="true"/>
        <mso:control idQ="mso:ReviewEditComment" visible="true"/>
        <mso:control idQ="mso:ObjectBringToFront" visible="true"/>
        <mso:control idQ="mso:ObjectSendToBack" visible="true"/>
        <mso:control idQ="mso:ChangeCaseGallery" visible="true"/>
        <mso:control idQ="mso:GalleryAllShapesAndTextboxes" visible="true"/>
        <mso:control idQ="mso:ObjectRotateGallery" visible="true"/>
        <mso:control idQ="mso:SymbolInsert" visible="true"/>
        <mso:control idQ="mso:HyperlinkInsert" visible="true"/>
      </mso:documentControls>
    </mso:qat>
  </mso:ribbon>
</mso:customUI>
</file>