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41" r:id="rId3"/>
    <p:sldId id="421" r:id="rId4"/>
    <p:sldId id="422" r:id="rId5"/>
    <p:sldId id="423" r:id="rId6"/>
    <p:sldId id="424" r:id="rId7"/>
    <p:sldId id="425" r:id="rId8"/>
    <p:sldId id="426" r:id="rId9"/>
    <p:sldId id="427" r:id="rId10"/>
    <p:sldId id="428" r:id="rId11"/>
    <p:sldId id="429" r:id="rId12"/>
    <p:sldId id="430" r:id="rId13"/>
    <p:sldId id="431" r:id="rId14"/>
    <p:sldId id="432" r:id="rId15"/>
    <p:sldId id="433" r:id="rId16"/>
    <p:sldId id="434" r:id="rId17"/>
    <p:sldId id="435" r:id="rId18"/>
    <p:sldId id="436" r:id="rId19"/>
    <p:sldId id="437" r:id="rId20"/>
    <p:sldId id="451" r:id="rId21"/>
    <p:sldId id="438" r:id="rId22"/>
    <p:sldId id="452" r:id="rId23"/>
    <p:sldId id="439" r:id="rId24"/>
    <p:sldId id="453" r:id="rId25"/>
    <p:sldId id="440" r:id="rId26"/>
    <p:sldId id="441" r:id="rId27"/>
    <p:sldId id="442" r:id="rId28"/>
    <p:sldId id="443" r:id="rId29"/>
    <p:sldId id="444" r:id="rId30"/>
    <p:sldId id="445" r:id="rId31"/>
    <p:sldId id="446" r:id="rId32"/>
    <p:sldId id="447" r:id="rId33"/>
    <p:sldId id="448" r:id="rId34"/>
    <p:sldId id="449" r:id="rId35"/>
    <p:sldId id="454" r:id="rId36"/>
    <p:sldId id="455" r:id="rId37"/>
    <p:sldId id="456" r:id="rId38"/>
    <p:sldId id="457" r:id="rId39"/>
    <p:sldId id="460" r:id="rId40"/>
    <p:sldId id="458" r:id="rId41"/>
    <p:sldId id="459" r:id="rId42"/>
    <p:sldId id="461" r:id="rId43"/>
    <p:sldId id="462" r:id="rId44"/>
    <p:sldId id="463" r:id="rId45"/>
    <p:sldId id="464" r:id="rId46"/>
    <p:sldId id="465" r:id="rId47"/>
    <p:sldId id="466" r:id="rId48"/>
    <p:sldId id="476" r:id="rId49"/>
    <p:sldId id="450" r:id="rId50"/>
    <p:sldId id="467" r:id="rId51"/>
    <p:sldId id="478" r:id="rId5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84" autoAdjust="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1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9466FC27-F694-44E8-9B65-D8F9BDDC8EE8}" type="presOf" srcId="{2803F31D-4480-4B10-B7F4-EE3FF367BA0D}" destId="{645A22F8-B6FD-49A4-9F34-2D47AD5E7588}" srcOrd="0" destOrd="0" presId="urn:microsoft.com/office/officeart/2005/8/layout/equation2"/>
    <dgm:cxn modelId="{E77E0CB1-C44F-491E-8DAF-B6122E683928}" type="presOf" srcId="{397F885B-D0D0-4FB3-8EAD-86FD8F1B4C99}" destId="{A6135DF0-1C0E-411B-A657-3CE83A14E23C}" srcOrd="0" destOrd="0" presId="urn:microsoft.com/office/officeart/2005/8/layout/equation2"/>
    <dgm:cxn modelId="{F04AD37F-0A06-4FE7-95AF-683E97B8223B}" type="presOf" srcId="{83E2B2CA-1D0B-41BF-B5B8-78381212BAD5}" destId="{1CEE09BB-7CC2-44B3-BC93-3DB1FEE4AF47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3D247E0D-587C-47D5-8E2A-1159D59ABA70}" type="presOf" srcId="{ED974E31-7EBE-412B-8C08-2344CBAFDD08}" destId="{F9BC38E4-3437-4180-90C3-33DE22F247AC}" srcOrd="0" destOrd="0" presId="urn:microsoft.com/office/officeart/2005/8/layout/equation2"/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884964F4-4FAF-41D5-A876-A06E4CFCAA86}" type="presOf" srcId="{23964D4A-140F-4599-AFE7-5B312168BB9C}" destId="{1101887F-85D7-4C8A-9F6D-EC5EAE0BEA2D}" srcOrd="0" destOrd="0" presId="urn:microsoft.com/office/officeart/2005/8/layout/equation2"/>
    <dgm:cxn modelId="{97A649A2-1E79-44C5-B131-E96256D7B790}" type="presOf" srcId="{A46F8650-CB9F-449E-AB04-0EF1D19E3704}" destId="{50E93C89-2CD0-452B-B43B-99F6EC3F7AA9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26357C23-81B0-4624-A5B6-340CFCD3CE6D}" type="presOf" srcId="{83E2B2CA-1D0B-41BF-B5B8-78381212BAD5}" destId="{C2EFF928-60BD-438F-A511-4BC0D2AE7A6C}" srcOrd="1" destOrd="0" presId="urn:microsoft.com/office/officeart/2005/8/layout/equation2"/>
    <dgm:cxn modelId="{1E6EDAFB-3FA2-4A9E-A957-680F80686B2C}" type="presParOf" srcId="{645A22F8-B6FD-49A4-9F34-2D47AD5E7588}" destId="{629F27BD-D9E0-4C12-AD2F-97DF4A7CB807}" srcOrd="0" destOrd="0" presId="urn:microsoft.com/office/officeart/2005/8/layout/equation2"/>
    <dgm:cxn modelId="{17B9EE0D-94E5-44E2-8BBA-E9AC6AC400D9}" type="presParOf" srcId="{629F27BD-D9E0-4C12-AD2F-97DF4A7CB807}" destId="{F9BC38E4-3437-4180-90C3-33DE22F247AC}" srcOrd="0" destOrd="0" presId="urn:microsoft.com/office/officeart/2005/8/layout/equation2"/>
    <dgm:cxn modelId="{37490A6B-7A80-495B-AB28-F742BF672C72}" type="presParOf" srcId="{629F27BD-D9E0-4C12-AD2F-97DF4A7CB807}" destId="{685763D3-7A38-430A-BF3D-81B96849DAE8}" srcOrd="1" destOrd="0" presId="urn:microsoft.com/office/officeart/2005/8/layout/equation2"/>
    <dgm:cxn modelId="{5EFD0469-FCE9-4AD3-9FD2-1048B6BC734B}" type="presParOf" srcId="{629F27BD-D9E0-4C12-AD2F-97DF4A7CB807}" destId="{50E93C89-2CD0-452B-B43B-99F6EC3F7AA9}" srcOrd="2" destOrd="0" presId="urn:microsoft.com/office/officeart/2005/8/layout/equation2"/>
    <dgm:cxn modelId="{34335886-B5A4-4E93-91B6-0A195DD3BDDB}" type="presParOf" srcId="{629F27BD-D9E0-4C12-AD2F-97DF4A7CB807}" destId="{B8DC796C-5768-4079-A1DD-EC450F5AEC93}" srcOrd="3" destOrd="0" presId="urn:microsoft.com/office/officeart/2005/8/layout/equation2"/>
    <dgm:cxn modelId="{7EFA9BA1-5217-4EA1-B85B-3DC6D30D0761}" type="presParOf" srcId="{629F27BD-D9E0-4C12-AD2F-97DF4A7CB807}" destId="{A6135DF0-1C0E-411B-A657-3CE83A14E23C}" srcOrd="4" destOrd="0" presId="urn:microsoft.com/office/officeart/2005/8/layout/equation2"/>
    <dgm:cxn modelId="{78B44476-7474-484E-A061-178F16530D4E}" type="presParOf" srcId="{645A22F8-B6FD-49A4-9F34-2D47AD5E7588}" destId="{1CEE09BB-7CC2-44B3-BC93-3DB1FEE4AF47}" srcOrd="1" destOrd="0" presId="urn:microsoft.com/office/officeart/2005/8/layout/equation2"/>
    <dgm:cxn modelId="{C85FDE8D-7ADC-44EA-99D2-78692008CC89}" type="presParOf" srcId="{1CEE09BB-7CC2-44B3-BC93-3DB1FEE4AF47}" destId="{C2EFF928-60BD-438F-A511-4BC0D2AE7A6C}" srcOrd="0" destOrd="0" presId="urn:microsoft.com/office/officeart/2005/8/layout/equation2"/>
    <dgm:cxn modelId="{457BC7C8-11A2-473C-AB9A-68A70C9A23EC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10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6669FAF6-664D-48DF-B6D8-6F254871144C}" type="presOf" srcId="{ED974E31-7EBE-412B-8C08-2344CBAFDD08}" destId="{F9BC38E4-3437-4180-90C3-33DE22F247AC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E923FB8E-DAC7-4BA9-88F6-4675228EB04C}" type="presOf" srcId="{2803F31D-4480-4B10-B7F4-EE3FF367BA0D}" destId="{645A22F8-B6FD-49A4-9F34-2D47AD5E7588}" srcOrd="0" destOrd="0" presId="urn:microsoft.com/office/officeart/2005/8/layout/equation2"/>
    <dgm:cxn modelId="{5E2190B2-D9A9-420F-A63D-4011446B3145}" type="presOf" srcId="{397F885B-D0D0-4FB3-8EAD-86FD8F1B4C99}" destId="{A6135DF0-1C0E-411B-A657-3CE83A14E23C}" srcOrd="0" destOrd="0" presId="urn:microsoft.com/office/officeart/2005/8/layout/equation2"/>
    <dgm:cxn modelId="{17234D55-7531-45EE-BC77-5A4AF83414AA}" type="presOf" srcId="{23964D4A-140F-4599-AFE7-5B312168BB9C}" destId="{1101887F-85D7-4C8A-9F6D-EC5EAE0BEA2D}" srcOrd="0" destOrd="0" presId="urn:microsoft.com/office/officeart/2005/8/layout/equation2"/>
    <dgm:cxn modelId="{B5F6547D-47EB-4F50-89B5-BDCBB600444E}" type="presOf" srcId="{83E2B2CA-1D0B-41BF-B5B8-78381212BAD5}" destId="{C2EFF928-60BD-438F-A511-4BC0D2AE7A6C}" srcOrd="1" destOrd="0" presId="urn:microsoft.com/office/officeart/2005/8/layout/equation2"/>
    <dgm:cxn modelId="{D8C4F1F5-04BF-43DC-B74C-D1ACCC62DFAC}" type="presOf" srcId="{83E2B2CA-1D0B-41BF-B5B8-78381212BAD5}" destId="{1CEE09BB-7CC2-44B3-BC93-3DB1FEE4AF47}" srcOrd="0" destOrd="0" presId="urn:microsoft.com/office/officeart/2005/8/layout/equation2"/>
    <dgm:cxn modelId="{9D139C5B-F912-4108-A9C7-72E7D73CE87A}" type="presOf" srcId="{A46F8650-CB9F-449E-AB04-0EF1D19E3704}" destId="{50E93C89-2CD0-452B-B43B-99F6EC3F7AA9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8D6C3BB2-BBE6-4528-841C-CD45DB7C6A82}" type="presParOf" srcId="{645A22F8-B6FD-49A4-9F34-2D47AD5E7588}" destId="{629F27BD-D9E0-4C12-AD2F-97DF4A7CB807}" srcOrd="0" destOrd="0" presId="urn:microsoft.com/office/officeart/2005/8/layout/equation2"/>
    <dgm:cxn modelId="{E0060A3C-B7D7-47A3-9A12-1614B37DA9F9}" type="presParOf" srcId="{629F27BD-D9E0-4C12-AD2F-97DF4A7CB807}" destId="{F9BC38E4-3437-4180-90C3-33DE22F247AC}" srcOrd="0" destOrd="0" presId="urn:microsoft.com/office/officeart/2005/8/layout/equation2"/>
    <dgm:cxn modelId="{FDC1DBA7-3B0F-49D9-A635-D682AD670E56}" type="presParOf" srcId="{629F27BD-D9E0-4C12-AD2F-97DF4A7CB807}" destId="{685763D3-7A38-430A-BF3D-81B96849DAE8}" srcOrd="1" destOrd="0" presId="urn:microsoft.com/office/officeart/2005/8/layout/equation2"/>
    <dgm:cxn modelId="{AB143979-71A1-40B7-A282-03BD645F6EBD}" type="presParOf" srcId="{629F27BD-D9E0-4C12-AD2F-97DF4A7CB807}" destId="{50E93C89-2CD0-452B-B43B-99F6EC3F7AA9}" srcOrd="2" destOrd="0" presId="urn:microsoft.com/office/officeart/2005/8/layout/equation2"/>
    <dgm:cxn modelId="{056410C2-FDFD-4BF2-BFBE-B48B0E006388}" type="presParOf" srcId="{629F27BD-D9E0-4C12-AD2F-97DF4A7CB807}" destId="{B8DC796C-5768-4079-A1DD-EC450F5AEC93}" srcOrd="3" destOrd="0" presId="urn:microsoft.com/office/officeart/2005/8/layout/equation2"/>
    <dgm:cxn modelId="{E83A1CC8-6F0E-447D-BB50-3DBACDE34EB8}" type="presParOf" srcId="{629F27BD-D9E0-4C12-AD2F-97DF4A7CB807}" destId="{A6135DF0-1C0E-411B-A657-3CE83A14E23C}" srcOrd="4" destOrd="0" presId="urn:microsoft.com/office/officeart/2005/8/layout/equation2"/>
    <dgm:cxn modelId="{A3933DDB-41B8-4B3C-96FC-0B9F797D02B4}" type="presParOf" srcId="{645A22F8-B6FD-49A4-9F34-2D47AD5E7588}" destId="{1CEE09BB-7CC2-44B3-BC93-3DB1FEE4AF47}" srcOrd="1" destOrd="0" presId="urn:microsoft.com/office/officeart/2005/8/layout/equation2"/>
    <dgm:cxn modelId="{BFAF63A0-CA44-4849-9AB6-A5365AD18608}" type="presParOf" srcId="{1CEE09BB-7CC2-44B3-BC93-3DB1FEE4AF47}" destId="{C2EFF928-60BD-438F-A511-4BC0D2AE7A6C}" srcOrd="0" destOrd="0" presId="urn:microsoft.com/office/officeart/2005/8/layout/equation2"/>
    <dgm:cxn modelId="{EBD84EE7-3BCF-4CA3-9C75-2506F138532B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11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6829822C-662B-4C25-9B17-FEA55B5A2297}" type="presOf" srcId="{2803F31D-4480-4B10-B7F4-EE3FF367BA0D}" destId="{645A22F8-B6FD-49A4-9F34-2D47AD5E7588}" srcOrd="0" destOrd="0" presId="urn:microsoft.com/office/officeart/2005/8/layout/equation2"/>
    <dgm:cxn modelId="{AD9F5426-9A20-4E1C-BD3C-ACBBD35B3A52}" type="presOf" srcId="{397F885B-D0D0-4FB3-8EAD-86FD8F1B4C99}" destId="{A6135DF0-1C0E-411B-A657-3CE83A14E23C}" srcOrd="0" destOrd="0" presId="urn:microsoft.com/office/officeart/2005/8/layout/equation2"/>
    <dgm:cxn modelId="{554EB3B8-BB26-4792-A97B-94FCD34C0343}" type="presOf" srcId="{83E2B2CA-1D0B-41BF-B5B8-78381212BAD5}" destId="{C2EFF928-60BD-438F-A511-4BC0D2AE7A6C}" srcOrd="1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1537A006-9F89-4141-B766-D84E51657E7E}" type="presOf" srcId="{23964D4A-140F-4599-AFE7-5B312168BB9C}" destId="{1101887F-85D7-4C8A-9F6D-EC5EAE0BEA2D}" srcOrd="0" destOrd="0" presId="urn:microsoft.com/office/officeart/2005/8/layout/equation2"/>
    <dgm:cxn modelId="{F7B47F3C-FC66-4B68-A930-9AC858865721}" type="presOf" srcId="{ED974E31-7EBE-412B-8C08-2344CBAFDD08}" destId="{F9BC38E4-3437-4180-90C3-33DE22F247AC}" srcOrd="0" destOrd="0" presId="urn:microsoft.com/office/officeart/2005/8/layout/equation2"/>
    <dgm:cxn modelId="{0A349C91-0839-4AF3-BAFC-7E8D6477CF38}" type="presOf" srcId="{A46F8650-CB9F-449E-AB04-0EF1D19E3704}" destId="{50E93C89-2CD0-452B-B43B-99F6EC3F7AA9}" srcOrd="0" destOrd="0" presId="urn:microsoft.com/office/officeart/2005/8/layout/equation2"/>
    <dgm:cxn modelId="{6221CCE8-8575-4F08-B3AD-3A74DF65A42B}" type="presOf" srcId="{83E2B2CA-1D0B-41BF-B5B8-78381212BAD5}" destId="{1CEE09BB-7CC2-44B3-BC93-3DB1FEE4AF47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1C49A2DC-E94C-44AA-9F96-0187D05A4502}" type="presParOf" srcId="{645A22F8-B6FD-49A4-9F34-2D47AD5E7588}" destId="{629F27BD-D9E0-4C12-AD2F-97DF4A7CB807}" srcOrd="0" destOrd="0" presId="urn:microsoft.com/office/officeart/2005/8/layout/equation2"/>
    <dgm:cxn modelId="{43E6768B-2D72-41FD-8765-A70293C072BB}" type="presParOf" srcId="{629F27BD-D9E0-4C12-AD2F-97DF4A7CB807}" destId="{F9BC38E4-3437-4180-90C3-33DE22F247AC}" srcOrd="0" destOrd="0" presId="urn:microsoft.com/office/officeart/2005/8/layout/equation2"/>
    <dgm:cxn modelId="{CF547064-A6AD-44FC-A72F-314B8233AD19}" type="presParOf" srcId="{629F27BD-D9E0-4C12-AD2F-97DF4A7CB807}" destId="{685763D3-7A38-430A-BF3D-81B96849DAE8}" srcOrd="1" destOrd="0" presId="urn:microsoft.com/office/officeart/2005/8/layout/equation2"/>
    <dgm:cxn modelId="{F091E8A3-A4AA-40EE-9A2C-738D832D3B82}" type="presParOf" srcId="{629F27BD-D9E0-4C12-AD2F-97DF4A7CB807}" destId="{50E93C89-2CD0-452B-B43B-99F6EC3F7AA9}" srcOrd="2" destOrd="0" presId="urn:microsoft.com/office/officeart/2005/8/layout/equation2"/>
    <dgm:cxn modelId="{F253BE6E-CE96-44C1-9F5B-4EBD1A778492}" type="presParOf" srcId="{629F27BD-D9E0-4C12-AD2F-97DF4A7CB807}" destId="{B8DC796C-5768-4079-A1DD-EC450F5AEC93}" srcOrd="3" destOrd="0" presId="urn:microsoft.com/office/officeart/2005/8/layout/equation2"/>
    <dgm:cxn modelId="{A83C20E8-8F59-45BD-A2CD-EA6289A4D2C5}" type="presParOf" srcId="{629F27BD-D9E0-4C12-AD2F-97DF4A7CB807}" destId="{A6135DF0-1C0E-411B-A657-3CE83A14E23C}" srcOrd="4" destOrd="0" presId="urn:microsoft.com/office/officeart/2005/8/layout/equation2"/>
    <dgm:cxn modelId="{17BC0DE4-5344-4CCE-8563-FB87D666F5AA}" type="presParOf" srcId="{645A22F8-B6FD-49A4-9F34-2D47AD5E7588}" destId="{1CEE09BB-7CC2-44B3-BC93-3DB1FEE4AF47}" srcOrd="1" destOrd="0" presId="urn:microsoft.com/office/officeart/2005/8/layout/equation2"/>
    <dgm:cxn modelId="{9A9A2707-6060-429C-9346-EF61DE4A02D7}" type="presParOf" srcId="{1CEE09BB-7CC2-44B3-BC93-3DB1FEE4AF47}" destId="{C2EFF928-60BD-438F-A511-4BC0D2AE7A6C}" srcOrd="0" destOrd="0" presId="urn:microsoft.com/office/officeart/2005/8/layout/equation2"/>
    <dgm:cxn modelId="{95A09BB8-FE4B-490F-8FD1-0CAAC1485408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12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C73E80BB-4358-4A56-96F1-64E1D3903F0C}" type="presOf" srcId="{ED974E31-7EBE-412B-8C08-2344CBAFDD08}" destId="{F9BC38E4-3437-4180-90C3-33DE22F247AC}" srcOrd="0" destOrd="0" presId="urn:microsoft.com/office/officeart/2005/8/layout/equation2"/>
    <dgm:cxn modelId="{7A728498-51E6-4418-B821-292788ECF635}" type="presOf" srcId="{397F885B-D0D0-4FB3-8EAD-86FD8F1B4C99}" destId="{A6135DF0-1C0E-411B-A657-3CE83A14E23C}" srcOrd="0" destOrd="0" presId="urn:microsoft.com/office/officeart/2005/8/layout/equation2"/>
    <dgm:cxn modelId="{0B7610B4-3705-4CB2-B732-75B556C72ECE}" type="presOf" srcId="{83E2B2CA-1D0B-41BF-B5B8-78381212BAD5}" destId="{1CEE09BB-7CC2-44B3-BC93-3DB1FEE4AF47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E9DE2E38-5664-40D3-A29E-09B3B1001BCF}" type="presOf" srcId="{2803F31D-4480-4B10-B7F4-EE3FF367BA0D}" destId="{645A22F8-B6FD-49A4-9F34-2D47AD5E7588}" srcOrd="0" destOrd="0" presId="urn:microsoft.com/office/officeart/2005/8/layout/equation2"/>
    <dgm:cxn modelId="{BC5152A5-4FB2-4795-A0F4-3D6F0163FACE}" type="presOf" srcId="{A46F8650-CB9F-449E-AB04-0EF1D19E3704}" destId="{50E93C89-2CD0-452B-B43B-99F6EC3F7AA9}" srcOrd="0" destOrd="0" presId="urn:microsoft.com/office/officeart/2005/8/layout/equation2"/>
    <dgm:cxn modelId="{6844824C-1D7A-4EDA-B3AF-992E0BA8CD11}" type="presOf" srcId="{23964D4A-140F-4599-AFE7-5B312168BB9C}" destId="{1101887F-85D7-4C8A-9F6D-EC5EAE0BEA2D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E65E92CF-B385-4396-A799-9F1227BB66AF}" type="presOf" srcId="{83E2B2CA-1D0B-41BF-B5B8-78381212BAD5}" destId="{C2EFF928-60BD-438F-A511-4BC0D2AE7A6C}" srcOrd="1" destOrd="0" presId="urn:microsoft.com/office/officeart/2005/8/layout/equation2"/>
    <dgm:cxn modelId="{E1F6D82F-CA06-4DAC-A0D3-1948E376B371}" type="presParOf" srcId="{645A22F8-B6FD-49A4-9F34-2D47AD5E7588}" destId="{629F27BD-D9E0-4C12-AD2F-97DF4A7CB807}" srcOrd="0" destOrd="0" presId="urn:microsoft.com/office/officeart/2005/8/layout/equation2"/>
    <dgm:cxn modelId="{E0A9A807-38D9-4907-9F9E-DA7F5A560788}" type="presParOf" srcId="{629F27BD-D9E0-4C12-AD2F-97DF4A7CB807}" destId="{F9BC38E4-3437-4180-90C3-33DE22F247AC}" srcOrd="0" destOrd="0" presId="urn:microsoft.com/office/officeart/2005/8/layout/equation2"/>
    <dgm:cxn modelId="{4CD4E118-8F66-4E1E-A07C-F0C2F0A2F41C}" type="presParOf" srcId="{629F27BD-D9E0-4C12-AD2F-97DF4A7CB807}" destId="{685763D3-7A38-430A-BF3D-81B96849DAE8}" srcOrd="1" destOrd="0" presId="urn:microsoft.com/office/officeart/2005/8/layout/equation2"/>
    <dgm:cxn modelId="{C98FE213-C7F2-4721-AAD0-538CD30C549A}" type="presParOf" srcId="{629F27BD-D9E0-4C12-AD2F-97DF4A7CB807}" destId="{50E93C89-2CD0-452B-B43B-99F6EC3F7AA9}" srcOrd="2" destOrd="0" presId="urn:microsoft.com/office/officeart/2005/8/layout/equation2"/>
    <dgm:cxn modelId="{12D60C6D-88DA-44D6-A0D8-801B1DACDC2B}" type="presParOf" srcId="{629F27BD-D9E0-4C12-AD2F-97DF4A7CB807}" destId="{B8DC796C-5768-4079-A1DD-EC450F5AEC93}" srcOrd="3" destOrd="0" presId="urn:microsoft.com/office/officeart/2005/8/layout/equation2"/>
    <dgm:cxn modelId="{41D14CD2-A4F3-4E88-B889-AC561BA66D3D}" type="presParOf" srcId="{629F27BD-D9E0-4C12-AD2F-97DF4A7CB807}" destId="{A6135DF0-1C0E-411B-A657-3CE83A14E23C}" srcOrd="4" destOrd="0" presId="urn:microsoft.com/office/officeart/2005/8/layout/equation2"/>
    <dgm:cxn modelId="{D3B9F482-BE72-4F31-BCFB-DC27C4569662}" type="presParOf" srcId="{645A22F8-B6FD-49A4-9F34-2D47AD5E7588}" destId="{1CEE09BB-7CC2-44B3-BC93-3DB1FEE4AF47}" srcOrd="1" destOrd="0" presId="urn:microsoft.com/office/officeart/2005/8/layout/equation2"/>
    <dgm:cxn modelId="{8E605074-74CB-4319-AEE6-F6421B76A9EE}" type="presParOf" srcId="{1CEE09BB-7CC2-44B3-BC93-3DB1FEE4AF47}" destId="{C2EFF928-60BD-438F-A511-4BC0D2AE7A6C}" srcOrd="0" destOrd="0" presId="urn:microsoft.com/office/officeart/2005/8/layout/equation2"/>
    <dgm:cxn modelId="{4D5A4187-1152-438A-82CC-9B34C3A15726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13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C0D28409-3DB5-4340-928D-C3BFF2E34633}" type="presOf" srcId="{397F885B-D0D0-4FB3-8EAD-86FD8F1B4C99}" destId="{A6135DF0-1C0E-411B-A657-3CE83A14E23C}" srcOrd="0" destOrd="0" presId="urn:microsoft.com/office/officeart/2005/8/layout/equation2"/>
    <dgm:cxn modelId="{74C28FF9-09B9-43DC-9743-E9543B42F22F}" type="presOf" srcId="{23964D4A-140F-4599-AFE7-5B312168BB9C}" destId="{1101887F-85D7-4C8A-9F6D-EC5EAE0BEA2D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29435C7C-3703-441B-AF07-BC7B12290B1B}" type="presOf" srcId="{A46F8650-CB9F-449E-AB04-0EF1D19E3704}" destId="{50E93C89-2CD0-452B-B43B-99F6EC3F7AA9}" srcOrd="0" destOrd="0" presId="urn:microsoft.com/office/officeart/2005/8/layout/equation2"/>
    <dgm:cxn modelId="{8C8F4D3F-35D6-4A05-8E03-7EBD37F326A2}" type="presOf" srcId="{2803F31D-4480-4B10-B7F4-EE3FF367BA0D}" destId="{645A22F8-B6FD-49A4-9F34-2D47AD5E7588}" srcOrd="0" destOrd="0" presId="urn:microsoft.com/office/officeart/2005/8/layout/equation2"/>
    <dgm:cxn modelId="{6E7A14D0-9629-454A-8FB3-2D411BA7F9F9}" type="presOf" srcId="{83E2B2CA-1D0B-41BF-B5B8-78381212BAD5}" destId="{C2EFF928-60BD-438F-A511-4BC0D2AE7A6C}" srcOrd="1" destOrd="0" presId="urn:microsoft.com/office/officeart/2005/8/layout/equation2"/>
    <dgm:cxn modelId="{1B0CAAB2-CE31-4961-B4AD-9C83F00F43D6}" type="presOf" srcId="{ED974E31-7EBE-412B-8C08-2344CBAFDD08}" destId="{F9BC38E4-3437-4180-90C3-33DE22F247AC}" srcOrd="0" destOrd="0" presId="urn:microsoft.com/office/officeart/2005/8/layout/equation2"/>
    <dgm:cxn modelId="{6147EB42-326C-4F66-8CA3-FD29B3F1F25C}" type="presOf" srcId="{83E2B2CA-1D0B-41BF-B5B8-78381212BAD5}" destId="{1CEE09BB-7CC2-44B3-BC93-3DB1FEE4AF47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1EC4900B-196C-486E-9170-BE2A9D1591B9}" type="presParOf" srcId="{645A22F8-B6FD-49A4-9F34-2D47AD5E7588}" destId="{629F27BD-D9E0-4C12-AD2F-97DF4A7CB807}" srcOrd="0" destOrd="0" presId="urn:microsoft.com/office/officeart/2005/8/layout/equation2"/>
    <dgm:cxn modelId="{217DC0D4-3161-4E8B-A909-7959B8CCD156}" type="presParOf" srcId="{629F27BD-D9E0-4C12-AD2F-97DF4A7CB807}" destId="{F9BC38E4-3437-4180-90C3-33DE22F247AC}" srcOrd="0" destOrd="0" presId="urn:microsoft.com/office/officeart/2005/8/layout/equation2"/>
    <dgm:cxn modelId="{F5BBB553-1DF4-44A5-B0E7-414438CE3420}" type="presParOf" srcId="{629F27BD-D9E0-4C12-AD2F-97DF4A7CB807}" destId="{685763D3-7A38-430A-BF3D-81B96849DAE8}" srcOrd="1" destOrd="0" presId="urn:microsoft.com/office/officeart/2005/8/layout/equation2"/>
    <dgm:cxn modelId="{3D9CBF4D-C4EE-4091-A7A8-4D7E908A227D}" type="presParOf" srcId="{629F27BD-D9E0-4C12-AD2F-97DF4A7CB807}" destId="{50E93C89-2CD0-452B-B43B-99F6EC3F7AA9}" srcOrd="2" destOrd="0" presId="urn:microsoft.com/office/officeart/2005/8/layout/equation2"/>
    <dgm:cxn modelId="{992710D2-25DA-4F64-8E74-A5E8FF52C3E6}" type="presParOf" srcId="{629F27BD-D9E0-4C12-AD2F-97DF4A7CB807}" destId="{B8DC796C-5768-4079-A1DD-EC450F5AEC93}" srcOrd="3" destOrd="0" presId="urn:microsoft.com/office/officeart/2005/8/layout/equation2"/>
    <dgm:cxn modelId="{1889425A-1886-436A-9716-1C0E727D337A}" type="presParOf" srcId="{629F27BD-D9E0-4C12-AD2F-97DF4A7CB807}" destId="{A6135DF0-1C0E-411B-A657-3CE83A14E23C}" srcOrd="4" destOrd="0" presId="urn:microsoft.com/office/officeart/2005/8/layout/equation2"/>
    <dgm:cxn modelId="{EFE30568-1636-4A5E-91FA-353814C8FD35}" type="presParOf" srcId="{645A22F8-B6FD-49A4-9F34-2D47AD5E7588}" destId="{1CEE09BB-7CC2-44B3-BC93-3DB1FEE4AF47}" srcOrd="1" destOrd="0" presId="urn:microsoft.com/office/officeart/2005/8/layout/equation2"/>
    <dgm:cxn modelId="{83DCCEEB-681B-4769-9045-489796A48C23}" type="presParOf" srcId="{1CEE09BB-7CC2-44B3-BC93-3DB1FEE4AF47}" destId="{C2EFF928-60BD-438F-A511-4BC0D2AE7A6C}" srcOrd="0" destOrd="0" presId="urn:microsoft.com/office/officeart/2005/8/layout/equation2"/>
    <dgm:cxn modelId="{3E54BBE1-8941-48BB-8457-37E0FEB74853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14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38561C21-75A3-4AE0-9A72-218B65C742EB}" type="presOf" srcId="{83E2B2CA-1D0B-41BF-B5B8-78381212BAD5}" destId="{1CEE09BB-7CC2-44B3-BC93-3DB1FEE4AF47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611814B5-CA28-426A-97B2-47B3A5BB6A8E}" type="presOf" srcId="{23964D4A-140F-4599-AFE7-5B312168BB9C}" destId="{1101887F-85D7-4C8A-9F6D-EC5EAE0BEA2D}" srcOrd="0" destOrd="0" presId="urn:microsoft.com/office/officeart/2005/8/layout/equation2"/>
    <dgm:cxn modelId="{6222467C-5AB6-422C-B595-40B25FDDFF78}" type="presOf" srcId="{397F885B-D0D0-4FB3-8EAD-86FD8F1B4C99}" destId="{A6135DF0-1C0E-411B-A657-3CE83A14E23C}" srcOrd="0" destOrd="0" presId="urn:microsoft.com/office/officeart/2005/8/layout/equation2"/>
    <dgm:cxn modelId="{57F2932E-3419-4DAD-A76E-B715C04457E0}" type="presOf" srcId="{ED974E31-7EBE-412B-8C08-2344CBAFDD08}" destId="{F9BC38E4-3437-4180-90C3-33DE22F247AC}" srcOrd="0" destOrd="0" presId="urn:microsoft.com/office/officeart/2005/8/layout/equation2"/>
    <dgm:cxn modelId="{43C6492B-C868-4071-97BF-17306D380671}" type="presOf" srcId="{A46F8650-CB9F-449E-AB04-0EF1D19E3704}" destId="{50E93C89-2CD0-452B-B43B-99F6EC3F7AA9}" srcOrd="0" destOrd="0" presId="urn:microsoft.com/office/officeart/2005/8/layout/equation2"/>
    <dgm:cxn modelId="{D7E842DA-0CD7-4A2E-B6D7-565F5C4D7FF9}" type="presOf" srcId="{83E2B2CA-1D0B-41BF-B5B8-78381212BAD5}" destId="{C2EFF928-60BD-438F-A511-4BC0D2AE7A6C}" srcOrd="1" destOrd="0" presId="urn:microsoft.com/office/officeart/2005/8/layout/equation2"/>
    <dgm:cxn modelId="{1C9668A4-0A3D-4FA3-A588-80302103BB63}" type="presOf" srcId="{2803F31D-4480-4B10-B7F4-EE3FF367BA0D}" destId="{645A22F8-B6FD-49A4-9F34-2D47AD5E7588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7963C5E3-F639-4E0F-B30D-FFD9F3EFE06D}" type="presParOf" srcId="{645A22F8-B6FD-49A4-9F34-2D47AD5E7588}" destId="{629F27BD-D9E0-4C12-AD2F-97DF4A7CB807}" srcOrd="0" destOrd="0" presId="urn:microsoft.com/office/officeart/2005/8/layout/equation2"/>
    <dgm:cxn modelId="{7B0DE786-DA95-4D65-87CD-F6446D17DBBB}" type="presParOf" srcId="{629F27BD-D9E0-4C12-AD2F-97DF4A7CB807}" destId="{F9BC38E4-3437-4180-90C3-33DE22F247AC}" srcOrd="0" destOrd="0" presId="urn:microsoft.com/office/officeart/2005/8/layout/equation2"/>
    <dgm:cxn modelId="{F2798016-7710-4028-8F23-8C3E0579C584}" type="presParOf" srcId="{629F27BD-D9E0-4C12-AD2F-97DF4A7CB807}" destId="{685763D3-7A38-430A-BF3D-81B96849DAE8}" srcOrd="1" destOrd="0" presId="urn:microsoft.com/office/officeart/2005/8/layout/equation2"/>
    <dgm:cxn modelId="{F7710A44-9C68-4EC7-92AE-BE84E8183448}" type="presParOf" srcId="{629F27BD-D9E0-4C12-AD2F-97DF4A7CB807}" destId="{50E93C89-2CD0-452B-B43B-99F6EC3F7AA9}" srcOrd="2" destOrd="0" presId="urn:microsoft.com/office/officeart/2005/8/layout/equation2"/>
    <dgm:cxn modelId="{A6EE6C41-2186-4638-92A6-58D69F5BFA85}" type="presParOf" srcId="{629F27BD-D9E0-4C12-AD2F-97DF4A7CB807}" destId="{B8DC796C-5768-4079-A1DD-EC450F5AEC93}" srcOrd="3" destOrd="0" presId="urn:microsoft.com/office/officeart/2005/8/layout/equation2"/>
    <dgm:cxn modelId="{C16A5865-7298-4A4F-A4E6-A898A8DCEFF8}" type="presParOf" srcId="{629F27BD-D9E0-4C12-AD2F-97DF4A7CB807}" destId="{A6135DF0-1C0E-411B-A657-3CE83A14E23C}" srcOrd="4" destOrd="0" presId="urn:microsoft.com/office/officeart/2005/8/layout/equation2"/>
    <dgm:cxn modelId="{49896DD9-A1B3-4068-BE03-74D7C3BAE0C6}" type="presParOf" srcId="{645A22F8-B6FD-49A4-9F34-2D47AD5E7588}" destId="{1CEE09BB-7CC2-44B3-BC93-3DB1FEE4AF47}" srcOrd="1" destOrd="0" presId="urn:microsoft.com/office/officeart/2005/8/layout/equation2"/>
    <dgm:cxn modelId="{C05DA4CE-9125-4940-933D-60E7CCDBEE35}" type="presParOf" srcId="{1CEE09BB-7CC2-44B3-BC93-3DB1FEE4AF47}" destId="{C2EFF928-60BD-438F-A511-4BC0D2AE7A6C}" srcOrd="0" destOrd="0" presId="urn:microsoft.com/office/officeart/2005/8/layout/equation2"/>
    <dgm:cxn modelId="{0FBB2701-BF54-480B-878C-BD948B174449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15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94FD0E43-1377-4AE5-AEFA-C097674E752B}" type="presOf" srcId="{ED974E31-7EBE-412B-8C08-2344CBAFDD08}" destId="{F9BC38E4-3437-4180-90C3-33DE22F247AC}" srcOrd="0" destOrd="0" presId="urn:microsoft.com/office/officeart/2005/8/layout/equation2"/>
    <dgm:cxn modelId="{179E2DE1-E477-4057-B5D6-56D73EF36A83}" type="presOf" srcId="{23964D4A-140F-4599-AFE7-5B312168BB9C}" destId="{1101887F-85D7-4C8A-9F6D-EC5EAE0BEA2D}" srcOrd="0" destOrd="0" presId="urn:microsoft.com/office/officeart/2005/8/layout/equation2"/>
    <dgm:cxn modelId="{0549F46F-4E76-42F7-9F20-3076453D91C2}" type="presOf" srcId="{A46F8650-CB9F-449E-AB04-0EF1D19E3704}" destId="{50E93C89-2CD0-452B-B43B-99F6EC3F7AA9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A43A163F-2836-48B6-AC6E-BA63EBBEEF32}" type="presOf" srcId="{83E2B2CA-1D0B-41BF-B5B8-78381212BAD5}" destId="{C2EFF928-60BD-438F-A511-4BC0D2AE7A6C}" srcOrd="1" destOrd="0" presId="urn:microsoft.com/office/officeart/2005/8/layout/equation2"/>
    <dgm:cxn modelId="{2B86A03E-9075-4FDD-BEEC-CA89FF480B58}" type="presOf" srcId="{2803F31D-4480-4B10-B7F4-EE3FF367BA0D}" destId="{645A22F8-B6FD-49A4-9F34-2D47AD5E7588}" srcOrd="0" destOrd="0" presId="urn:microsoft.com/office/officeart/2005/8/layout/equation2"/>
    <dgm:cxn modelId="{17F962ED-B85E-4BFB-AC9A-C7FCD9298EB9}" type="presOf" srcId="{83E2B2CA-1D0B-41BF-B5B8-78381212BAD5}" destId="{1CEE09BB-7CC2-44B3-BC93-3DB1FEE4AF47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D59D114D-B206-44E1-B168-B66ABA5786A6}" type="presOf" srcId="{397F885B-D0D0-4FB3-8EAD-86FD8F1B4C99}" destId="{A6135DF0-1C0E-411B-A657-3CE83A14E23C}" srcOrd="0" destOrd="0" presId="urn:microsoft.com/office/officeart/2005/8/layout/equation2"/>
    <dgm:cxn modelId="{25A06613-FD57-46AB-82B8-C16781261FCA}" type="presParOf" srcId="{645A22F8-B6FD-49A4-9F34-2D47AD5E7588}" destId="{629F27BD-D9E0-4C12-AD2F-97DF4A7CB807}" srcOrd="0" destOrd="0" presId="urn:microsoft.com/office/officeart/2005/8/layout/equation2"/>
    <dgm:cxn modelId="{529D0741-B436-4002-B953-D3B5FE1AA5BF}" type="presParOf" srcId="{629F27BD-D9E0-4C12-AD2F-97DF4A7CB807}" destId="{F9BC38E4-3437-4180-90C3-33DE22F247AC}" srcOrd="0" destOrd="0" presId="urn:microsoft.com/office/officeart/2005/8/layout/equation2"/>
    <dgm:cxn modelId="{3FCD4634-C8D4-4E92-986F-58E9064EAEE0}" type="presParOf" srcId="{629F27BD-D9E0-4C12-AD2F-97DF4A7CB807}" destId="{685763D3-7A38-430A-BF3D-81B96849DAE8}" srcOrd="1" destOrd="0" presId="urn:microsoft.com/office/officeart/2005/8/layout/equation2"/>
    <dgm:cxn modelId="{4DC5564D-109A-4E32-8785-EAEDE1DE0567}" type="presParOf" srcId="{629F27BD-D9E0-4C12-AD2F-97DF4A7CB807}" destId="{50E93C89-2CD0-452B-B43B-99F6EC3F7AA9}" srcOrd="2" destOrd="0" presId="urn:microsoft.com/office/officeart/2005/8/layout/equation2"/>
    <dgm:cxn modelId="{2A25E85E-A992-4780-813B-4A81BC80CCA0}" type="presParOf" srcId="{629F27BD-D9E0-4C12-AD2F-97DF4A7CB807}" destId="{B8DC796C-5768-4079-A1DD-EC450F5AEC93}" srcOrd="3" destOrd="0" presId="urn:microsoft.com/office/officeart/2005/8/layout/equation2"/>
    <dgm:cxn modelId="{92CA4DC7-DF94-42D2-BF4E-C68986F717F2}" type="presParOf" srcId="{629F27BD-D9E0-4C12-AD2F-97DF4A7CB807}" destId="{A6135DF0-1C0E-411B-A657-3CE83A14E23C}" srcOrd="4" destOrd="0" presId="urn:microsoft.com/office/officeart/2005/8/layout/equation2"/>
    <dgm:cxn modelId="{05F4902F-EDFA-4CFD-BED0-B252D9DB9D3C}" type="presParOf" srcId="{645A22F8-B6FD-49A4-9F34-2D47AD5E7588}" destId="{1CEE09BB-7CC2-44B3-BC93-3DB1FEE4AF47}" srcOrd="1" destOrd="0" presId="urn:microsoft.com/office/officeart/2005/8/layout/equation2"/>
    <dgm:cxn modelId="{9C48477A-8DCB-478A-9339-CC8C16FA1745}" type="presParOf" srcId="{1CEE09BB-7CC2-44B3-BC93-3DB1FEE4AF47}" destId="{C2EFF928-60BD-438F-A511-4BC0D2AE7A6C}" srcOrd="0" destOrd="0" presId="urn:microsoft.com/office/officeart/2005/8/layout/equation2"/>
    <dgm:cxn modelId="{4A983900-8BFF-4B20-9E38-E1B7A917586B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16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1F933210-7C9E-4BF0-BB8A-CADA6D34DE9A}" type="presOf" srcId="{83E2B2CA-1D0B-41BF-B5B8-78381212BAD5}" destId="{C2EFF928-60BD-438F-A511-4BC0D2AE7A6C}" srcOrd="1" destOrd="0" presId="urn:microsoft.com/office/officeart/2005/8/layout/equation2"/>
    <dgm:cxn modelId="{7F36FCF4-FEE1-4DC7-9635-6D3E2C5DCA23}" type="presOf" srcId="{ED974E31-7EBE-412B-8C08-2344CBAFDD08}" destId="{F9BC38E4-3437-4180-90C3-33DE22F247AC}" srcOrd="0" destOrd="0" presId="urn:microsoft.com/office/officeart/2005/8/layout/equation2"/>
    <dgm:cxn modelId="{CA6CEAD3-3FA8-45AB-95D0-21CEC1FB1E37}" type="presOf" srcId="{397F885B-D0D0-4FB3-8EAD-86FD8F1B4C99}" destId="{A6135DF0-1C0E-411B-A657-3CE83A14E23C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AC3FDE52-9523-4EB2-9CD3-454F73993619}" type="presOf" srcId="{A46F8650-CB9F-449E-AB04-0EF1D19E3704}" destId="{50E93C89-2CD0-452B-B43B-99F6EC3F7AA9}" srcOrd="0" destOrd="0" presId="urn:microsoft.com/office/officeart/2005/8/layout/equation2"/>
    <dgm:cxn modelId="{335DDCD4-B8B2-4220-8907-4D110D6F38CF}" type="presOf" srcId="{23964D4A-140F-4599-AFE7-5B312168BB9C}" destId="{1101887F-85D7-4C8A-9F6D-EC5EAE0BEA2D}" srcOrd="0" destOrd="0" presId="urn:microsoft.com/office/officeart/2005/8/layout/equation2"/>
    <dgm:cxn modelId="{37E12816-B62E-4641-B291-52BBB3371D09}" type="presOf" srcId="{83E2B2CA-1D0B-41BF-B5B8-78381212BAD5}" destId="{1CEE09BB-7CC2-44B3-BC93-3DB1FEE4AF47}" srcOrd="0" destOrd="0" presId="urn:microsoft.com/office/officeart/2005/8/layout/equation2"/>
    <dgm:cxn modelId="{DD54B769-28CB-45B6-9547-6A946E6ED5B8}" type="presOf" srcId="{2803F31D-4480-4B10-B7F4-EE3FF367BA0D}" destId="{645A22F8-B6FD-49A4-9F34-2D47AD5E7588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D87560AF-8886-40DF-BCB8-514F31CEC8BD}" type="presParOf" srcId="{645A22F8-B6FD-49A4-9F34-2D47AD5E7588}" destId="{629F27BD-D9E0-4C12-AD2F-97DF4A7CB807}" srcOrd="0" destOrd="0" presId="urn:microsoft.com/office/officeart/2005/8/layout/equation2"/>
    <dgm:cxn modelId="{531B9702-20C8-44E2-96E6-D69D1A7EA890}" type="presParOf" srcId="{629F27BD-D9E0-4C12-AD2F-97DF4A7CB807}" destId="{F9BC38E4-3437-4180-90C3-33DE22F247AC}" srcOrd="0" destOrd="0" presId="urn:microsoft.com/office/officeart/2005/8/layout/equation2"/>
    <dgm:cxn modelId="{0FA929B5-4E84-44EC-AE17-01D75839A750}" type="presParOf" srcId="{629F27BD-D9E0-4C12-AD2F-97DF4A7CB807}" destId="{685763D3-7A38-430A-BF3D-81B96849DAE8}" srcOrd="1" destOrd="0" presId="urn:microsoft.com/office/officeart/2005/8/layout/equation2"/>
    <dgm:cxn modelId="{74EB1A0A-F92B-40EF-BF29-FB8B70E96723}" type="presParOf" srcId="{629F27BD-D9E0-4C12-AD2F-97DF4A7CB807}" destId="{50E93C89-2CD0-452B-B43B-99F6EC3F7AA9}" srcOrd="2" destOrd="0" presId="urn:microsoft.com/office/officeart/2005/8/layout/equation2"/>
    <dgm:cxn modelId="{94204B9D-1532-43F5-87CE-2541D59E6950}" type="presParOf" srcId="{629F27BD-D9E0-4C12-AD2F-97DF4A7CB807}" destId="{B8DC796C-5768-4079-A1DD-EC450F5AEC93}" srcOrd="3" destOrd="0" presId="urn:microsoft.com/office/officeart/2005/8/layout/equation2"/>
    <dgm:cxn modelId="{E4DCA2B7-ABF1-42F0-80CA-73A1A66B590B}" type="presParOf" srcId="{629F27BD-D9E0-4C12-AD2F-97DF4A7CB807}" destId="{A6135DF0-1C0E-411B-A657-3CE83A14E23C}" srcOrd="4" destOrd="0" presId="urn:microsoft.com/office/officeart/2005/8/layout/equation2"/>
    <dgm:cxn modelId="{94A6AD58-2583-4338-8245-73E2D712587C}" type="presParOf" srcId="{645A22F8-B6FD-49A4-9F34-2D47AD5E7588}" destId="{1CEE09BB-7CC2-44B3-BC93-3DB1FEE4AF47}" srcOrd="1" destOrd="0" presId="urn:microsoft.com/office/officeart/2005/8/layout/equation2"/>
    <dgm:cxn modelId="{86B904F0-B241-44D8-8002-1306D33558B3}" type="presParOf" srcId="{1CEE09BB-7CC2-44B3-BC93-3DB1FEE4AF47}" destId="{C2EFF928-60BD-438F-A511-4BC0D2AE7A6C}" srcOrd="0" destOrd="0" presId="urn:microsoft.com/office/officeart/2005/8/layout/equation2"/>
    <dgm:cxn modelId="{ECCB7B0B-6710-42F4-9952-47E778CA98E9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17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366D5734-07F9-42CE-B640-BC3F445C258D}" type="presOf" srcId="{23964D4A-140F-4599-AFE7-5B312168BB9C}" destId="{1101887F-85D7-4C8A-9F6D-EC5EAE0BEA2D}" srcOrd="0" destOrd="0" presId="urn:microsoft.com/office/officeart/2005/8/layout/equation2"/>
    <dgm:cxn modelId="{E08E1C97-0B76-44CC-BB23-FAFEC04B519B}" type="presOf" srcId="{A46F8650-CB9F-449E-AB04-0EF1D19E3704}" destId="{50E93C89-2CD0-452B-B43B-99F6EC3F7AA9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AC7827C2-DA56-4952-B003-D9A4AEF41CC4}" type="presOf" srcId="{397F885B-D0D0-4FB3-8EAD-86FD8F1B4C99}" destId="{A6135DF0-1C0E-411B-A657-3CE83A14E23C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DB5D62BE-794A-4B17-840E-28F6ECD7C820}" type="presOf" srcId="{83E2B2CA-1D0B-41BF-B5B8-78381212BAD5}" destId="{1CEE09BB-7CC2-44B3-BC93-3DB1FEE4AF47}" srcOrd="0" destOrd="0" presId="urn:microsoft.com/office/officeart/2005/8/layout/equation2"/>
    <dgm:cxn modelId="{4D0DB844-C055-482B-9A8B-9A249977302C}" type="presOf" srcId="{2803F31D-4480-4B10-B7F4-EE3FF367BA0D}" destId="{645A22F8-B6FD-49A4-9F34-2D47AD5E7588}" srcOrd="0" destOrd="0" presId="urn:microsoft.com/office/officeart/2005/8/layout/equation2"/>
    <dgm:cxn modelId="{16E62964-9A46-4663-8B59-DBE9E00F002E}" type="presOf" srcId="{83E2B2CA-1D0B-41BF-B5B8-78381212BAD5}" destId="{C2EFF928-60BD-438F-A511-4BC0D2AE7A6C}" srcOrd="1" destOrd="0" presId="urn:microsoft.com/office/officeart/2005/8/layout/equation2"/>
    <dgm:cxn modelId="{BB2048B2-978A-43FC-865F-4BB16D0FC537}" type="presOf" srcId="{ED974E31-7EBE-412B-8C08-2344CBAFDD08}" destId="{F9BC38E4-3437-4180-90C3-33DE22F247AC}" srcOrd="0" destOrd="0" presId="urn:microsoft.com/office/officeart/2005/8/layout/equation2"/>
    <dgm:cxn modelId="{A5162212-5B0A-45CA-AEA3-6C3AF070FC89}" type="presParOf" srcId="{645A22F8-B6FD-49A4-9F34-2D47AD5E7588}" destId="{629F27BD-D9E0-4C12-AD2F-97DF4A7CB807}" srcOrd="0" destOrd="0" presId="urn:microsoft.com/office/officeart/2005/8/layout/equation2"/>
    <dgm:cxn modelId="{9068E997-E8B5-4AA1-9A3C-71921C0C9150}" type="presParOf" srcId="{629F27BD-D9E0-4C12-AD2F-97DF4A7CB807}" destId="{F9BC38E4-3437-4180-90C3-33DE22F247AC}" srcOrd="0" destOrd="0" presId="urn:microsoft.com/office/officeart/2005/8/layout/equation2"/>
    <dgm:cxn modelId="{C0283441-606A-4D08-8937-563E69B3D111}" type="presParOf" srcId="{629F27BD-D9E0-4C12-AD2F-97DF4A7CB807}" destId="{685763D3-7A38-430A-BF3D-81B96849DAE8}" srcOrd="1" destOrd="0" presId="urn:microsoft.com/office/officeart/2005/8/layout/equation2"/>
    <dgm:cxn modelId="{E904C3AC-7EE7-4F57-852B-6A2A2F00B3A0}" type="presParOf" srcId="{629F27BD-D9E0-4C12-AD2F-97DF4A7CB807}" destId="{50E93C89-2CD0-452B-B43B-99F6EC3F7AA9}" srcOrd="2" destOrd="0" presId="urn:microsoft.com/office/officeart/2005/8/layout/equation2"/>
    <dgm:cxn modelId="{B0125E50-D2E6-4C8A-B208-718FBF2F05CA}" type="presParOf" srcId="{629F27BD-D9E0-4C12-AD2F-97DF4A7CB807}" destId="{B8DC796C-5768-4079-A1DD-EC450F5AEC93}" srcOrd="3" destOrd="0" presId="urn:microsoft.com/office/officeart/2005/8/layout/equation2"/>
    <dgm:cxn modelId="{8E63F607-1DC0-4FAF-A3E6-4A0DABDBAD4A}" type="presParOf" srcId="{629F27BD-D9E0-4C12-AD2F-97DF4A7CB807}" destId="{A6135DF0-1C0E-411B-A657-3CE83A14E23C}" srcOrd="4" destOrd="0" presId="urn:microsoft.com/office/officeart/2005/8/layout/equation2"/>
    <dgm:cxn modelId="{6BFA61D3-3498-4D34-A745-7FF58222FA29}" type="presParOf" srcId="{645A22F8-B6FD-49A4-9F34-2D47AD5E7588}" destId="{1CEE09BB-7CC2-44B3-BC93-3DB1FEE4AF47}" srcOrd="1" destOrd="0" presId="urn:microsoft.com/office/officeart/2005/8/layout/equation2"/>
    <dgm:cxn modelId="{8DAF34C0-40A3-408C-B5A6-907647B51935}" type="presParOf" srcId="{1CEE09BB-7CC2-44B3-BC93-3DB1FEE4AF47}" destId="{C2EFF928-60BD-438F-A511-4BC0D2AE7A6C}" srcOrd="0" destOrd="0" presId="urn:microsoft.com/office/officeart/2005/8/layout/equation2"/>
    <dgm:cxn modelId="{FB1E73EC-DD96-4CC6-98A3-2DF72A717E97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18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AD3F731F-F724-4DD1-9322-AA560270021D}" type="presOf" srcId="{2803F31D-4480-4B10-B7F4-EE3FF367BA0D}" destId="{645A22F8-B6FD-49A4-9F34-2D47AD5E7588}" srcOrd="0" destOrd="0" presId="urn:microsoft.com/office/officeart/2005/8/layout/equation2"/>
    <dgm:cxn modelId="{30A72A1D-5434-4DAD-AB67-7968BAC7F132}" type="presOf" srcId="{83E2B2CA-1D0B-41BF-B5B8-78381212BAD5}" destId="{C2EFF928-60BD-438F-A511-4BC0D2AE7A6C}" srcOrd="1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25D71BC9-C0CD-4544-87D7-A770BF6DC199}" type="presOf" srcId="{23964D4A-140F-4599-AFE7-5B312168BB9C}" destId="{1101887F-85D7-4C8A-9F6D-EC5EAE0BEA2D}" srcOrd="0" destOrd="0" presId="urn:microsoft.com/office/officeart/2005/8/layout/equation2"/>
    <dgm:cxn modelId="{35909704-881E-43EE-B2A0-D42EE5507589}" type="presOf" srcId="{83E2B2CA-1D0B-41BF-B5B8-78381212BAD5}" destId="{1CEE09BB-7CC2-44B3-BC93-3DB1FEE4AF47}" srcOrd="0" destOrd="0" presId="urn:microsoft.com/office/officeart/2005/8/layout/equation2"/>
    <dgm:cxn modelId="{FEF0A35E-358F-4AB7-AD68-DE3C9C62DA10}" type="presOf" srcId="{ED974E31-7EBE-412B-8C08-2344CBAFDD08}" destId="{F9BC38E4-3437-4180-90C3-33DE22F247AC}" srcOrd="0" destOrd="0" presId="urn:microsoft.com/office/officeart/2005/8/layout/equation2"/>
    <dgm:cxn modelId="{8E68846E-7B9C-4BC6-8D54-4E66BE9485A3}" type="presOf" srcId="{A46F8650-CB9F-449E-AB04-0EF1D19E3704}" destId="{50E93C89-2CD0-452B-B43B-99F6EC3F7AA9}" srcOrd="0" destOrd="0" presId="urn:microsoft.com/office/officeart/2005/8/layout/equation2"/>
    <dgm:cxn modelId="{59A204BE-EFD3-4E6A-8A40-1D6D3576796C}" type="presOf" srcId="{397F885B-D0D0-4FB3-8EAD-86FD8F1B4C99}" destId="{A6135DF0-1C0E-411B-A657-3CE83A14E23C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540980C2-F1D8-4305-982B-70A174F39292}" type="presParOf" srcId="{645A22F8-B6FD-49A4-9F34-2D47AD5E7588}" destId="{629F27BD-D9E0-4C12-AD2F-97DF4A7CB807}" srcOrd="0" destOrd="0" presId="urn:microsoft.com/office/officeart/2005/8/layout/equation2"/>
    <dgm:cxn modelId="{CF96B502-A3FF-4FB1-AC38-59215D53FE63}" type="presParOf" srcId="{629F27BD-D9E0-4C12-AD2F-97DF4A7CB807}" destId="{F9BC38E4-3437-4180-90C3-33DE22F247AC}" srcOrd="0" destOrd="0" presId="urn:microsoft.com/office/officeart/2005/8/layout/equation2"/>
    <dgm:cxn modelId="{91A4BA71-4F43-4B76-BCCE-938D03CC1A51}" type="presParOf" srcId="{629F27BD-D9E0-4C12-AD2F-97DF4A7CB807}" destId="{685763D3-7A38-430A-BF3D-81B96849DAE8}" srcOrd="1" destOrd="0" presId="urn:microsoft.com/office/officeart/2005/8/layout/equation2"/>
    <dgm:cxn modelId="{28B8EFD2-A5DD-490B-980D-417E7D5993EE}" type="presParOf" srcId="{629F27BD-D9E0-4C12-AD2F-97DF4A7CB807}" destId="{50E93C89-2CD0-452B-B43B-99F6EC3F7AA9}" srcOrd="2" destOrd="0" presId="urn:microsoft.com/office/officeart/2005/8/layout/equation2"/>
    <dgm:cxn modelId="{7CB032D9-B6E9-4E3F-96B2-CFC36C5DB9BD}" type="presParOf" srcId="{629F27BD-D9E0-4C12-AD2F-97DF4A7CB807}" destId="{B8DC796C-5768-4079-A1DD-EC450F5AEC93}" srcOrd="3" destOrd="0" presId="urn:microsoft.com/office/officeart/2005/8/layout/equation2"/>
    <dgm:cxn modelId="{30764219-2C8F-46E2-BF2F-C49EC9BEBDC3}" type="presParOf" srcId="{629F27BD-D9E0-4C12-AD2F-97DF4A7CB807}" destId="{A6135DF0-1C0E-411B-A657-3CE83A14E23C}" srcOrd="4" destOrd="0" presId="urn:microsoft.com/office/officeart/2005/8/layout/equation2"/>
    <dgm:cxn modelId="{90565336-F145-4125-B025-6661C57E66CD}" type="presParOf" srcId="{645A22F8-B6FD-49A4-9F34-2D47AD5E7588}" destId="{1CEE09BB-7CC2-44B3-BC93-3DB1FEE4AF47}" srcOrd="1" destOrd="0" presId="urn:microsoft.com/office/officeart/2005/8/layout/equation2"/>
    <dgm:cxn modelId="{961C3D95-50B3-442A-AB7F-6733865F48C5}" type="presParOf" srcId="{1CEE09BB-7CC2-44B3-BC93-3DB1FEE4AF47}" destId="{C2EFF928-60BD-438F-A511-4BC0D2AE7A6C}" srcOrd="0" destOrd="0" presId="urn:microsoft.com/office/officeart/2005/8/layout/equation2"/>
    <dgm:cxn modelId="{BA4BADDA-1DEB-414B-9924-A37CF1A1AD69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19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FBC1C979-0C97-4145-AE6E-7FD035BF91FE}" type="presOf" srcId="{ED974E31-7EBE-412B-8C08-2344CBAFDD08}" destId="{F9BC38E4-3437-4180-90C3-33DE22F247AC}" srcOrd="0" destOrd="0" presId="urn:microsoft.com/office/officeart/2005/8/layout/equation2"/>
    <dgm:cxn modelId="{61D14932-7B10-44BF-8698-2CBDF97474AF}" type="presOf" srcId="{83E2B2CA-1D0B-41BF-B5B8-78381212BAD5}" destId="{1CEE09BB-7CC2-44B3-BC93-3DB1FEE4AF47}" srcOrd="0" destOrd="0" presId="urn:microsoft.com/office/officeart/2005/8/layout/equation2"/>
    <dgm:cxn modelId="{96E8B4CC-24E8-4429-BDA3-2E05456E6C94}" type="presOf" srcId="{83E2B2CA-1D0B-41BF-B5B8-78381212BAD5}" destId="{C2EFF928-60BD-438F-A511-4BC0D2AE7A6C}" srcOrd="1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3C1AA26B-251A-4C12-A22E-AC898378453F}" type="presOf" srcId="{23964D4A-140F-4599-AFE7-5B312168BB9C}" destId="{1101887F-85D7-4C8A-9F6D-EC5EAE0BEA2D}" srcOrd="0" destOrd="0" presId="urn:microsoft.com/office/officeart/2005/8/layout/equation2"/>
    <dgm:cxn modelId="{C6C21012-C61C-4894-8D4F-D937518A6590}" type="presOf" srcId="{2803F31D-4480-4B10-B7F4-EE3FF367BA0D}" destId="{645A22F8-B6FD-49A4-9F34-2D47AD5E7588}" srcOrd="0" destOrd="0" presId="urn:microsoft.com/office/officeart/2005/8/layout/equation2"/>
    <dgm:cxn modelId="{E9D88B8E-F25A-40B0-86D4-577FBB085033}" type="presOf" srcId="{A46F8650-CB9F-449E-AB04-0EF1D19E3704}" destId="{50E93C89-2CD0-452B-B43B-99F6EC3F7AA9}" srcOrd="0" destOrd="0" presId="urn:microsoft.com/office/officeart/2005/8/layout/equation2"/>
    <dgm:cxn modelId="{7A52168D-4571-45B5-86F4-18028882B9E8}" type="presOf" srcId="{397F885B-D0D0-4FB3-8EAD-86FD8F1B4C99}" destId="{A6135DF0-1C0E-411B-A657-3CE83A14E23C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0C719278-56D3-4FAF-A616-B390836F5745}" type="presParOf" srcId="{645A22F8-B6FD-49A4-9F34-2D47AD5E7588}" destId="{629F27BD-D9E0-4C12-AD2F-97DF4A7CB807}" srcOrd="0" destOrd="0" presId="urn:microsoft.com/office/officeart/2005/8/layout/equation2"/>
    <dgm:cxn modelId="{556DB10B-77F1-4250-BB94-FC7982D058A6}" type="presParOf" srcId="{629F27BD-D9E0-4C12-AD2F-97DF4A7CB807}" destId="{F9BC38E4-3437-4180-90C3-33DE22F247AC}" srcOrd="0" destOrd="0" presId="urn:microsoft.com/office/officeart/2005/8/layout/equation2"/>
    <dgm:cxn modelId="{8FD0EAD6-4C1C-4189-BE3B-A9FFDF609ECD}" type="presParOf" srcId="{629F27BD-D9E0-4C12-AD2F-97DF4A7CB807}" destId="{685763D3-7A38-430A-BF3D-81B96849DAE8}" srcOrd="1" destOrd="0" presId="urn:microsoft.com/office/officeart/2005/8/layout/equation2"/>
    <dgm:cxn modelId="{CD125D02-D264-488E-A2D2-2B3076B496E6}" type="presParOf" srcId="{629F27BD-D9E0-4C12-AD2F-97DF4A7CB807}" destId="{50E93C89-2CD0-452B-B43B-99F6EC3F7AA9}" srcOrd="2" destOrd="0" presId="urn:microsoft.com/office/officeart/2005/8/layout/equation2"/>
    <dgm:cxn modelId="{DC0B0D8E-04EC-4B94-BB91-DFCE8696331D}" type="presParOf" srcId="{629F27BD-D9E0-4C12-AD2F-97DF4A7CB807}" destId="{B8DC796C-5768-4079-A1DD-EC450F5AEC93}" srcOrd="3" destOrd="0" presId="urn:microsoft.com/office/officeart/2005/8/layout/equation2"/>
    <dgm:cxn modelId="{B673F77B-CE25-4331-B0D9-74BCF9CF661D}" type="presParOf" srcId="{629F27BD-D9E0-4C12-AD2F-97DF4A7CB807}" destId="{A6135DF0-1C0E-411B-A657-3CE83A14E23C}" srcOrd="4" destOrd="0" presId="urn:microsoft.com/office/officeart/2005/8/layout/equation2"/>
    <dgm:cxn modelId="{ABC67740-BA40-4B4A-8164-31F872C250EE}" type="presParOf" srcId="{645A22F8-B6FD-49A4-9F34-2D47AD5E7588}" destId="{1CEE09BB-7CC2-44B3-BC93-3DB1FEE4AF47}" srcOrd="1" destOrd="0" presId="urn:microsoft.com/office/officeart/2005/8/layout/equation2"/>
    <dgm:cxn modelId="{FB68E678-9972-4B70-B7FE-3B6B85B9D9E9}" type="presParOf" srcId="{1CEE09BB-7CC2-44B3-BC93-3DB1FEE4AF47}" destId="{C2EFF928-60BD-438F-A511-4BC0D2AE7A6C}" srcOrd="0" destOrd="0" presId="urn:microsoft.com/office/officeart/2005/8/layout/equation2"/>
    <dgm:cxn modelId="{D3413564-88FF-4865-A54E-0E46A22C69E2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2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83C3140D-42F8-410A-AF67-B4E6564B8A09}" type="presOf" srcId="{23964D4A-140F-4599-AFE7-5B312168BB9C}" destId="{1101887F-85D7-4C8A-9F6D-EC5EAE0BEA2D}" srcOrd="0" destOrd="0" presId="urn:microsoft.com/office/officeart/2005/8/layout/equation2"/>
    <dgm:cxn modelId="{B9678764-272F-4EC5-893C-5F4C3619A9A8}" type="presOf" srcId="{83E2B2CA-1D0B-41BF-B5B8-78381212BAD5}" destId="{C2EFF928-60BD-438F-A511-4BC0D2AE7A6C}" srcOrd="1" destOrd="0" presId="urn:microsoft.com/office/officeart/2005/8/layout/equation2"/>
    <dgm:cxn modelId="{0CD7A405-F00E-424A-B266-9552C770D618}" type="presOf" srcId="{2803F31D-4480-4B10-B7F4-EE3FF367BA0D}" destId="{645A22F8-B6FD-49A4-9F34-2D47AD5E7588}" srcOrd="0" destOrd="0" presId="urn:microsoft.com/office/officeart/2005/8/layout/equation2"/>
    <dgm:cxn modelId="{81F32945-C000-41F5-9C24-5A52AABBD87B}" type="presOf" srcId="{83E2B2CA-1D0B-41BF-B5B8-78381212BAD5}" destId="{1CEE09BB-7CC2-44B3-BC93-3DB1FEE4AF47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B4C7DD76-4B47-43FB-BD6B-8DF833EB8D96}" type="presOf" srcId="{397F885B-D0D0-4FB3-8EAD-86FD8F1B4C99}" destId="{A6135DF0-1C0E-411B-A657-3CE83A14E23C}" srcOrd="0" destOrd="0" presId="urn:microsoft.com/office/officeart/2005/8/layout/equation2"/>
    <dgm:cxn modelId="{3239ED46-2390-4BD1-B6E1-F42835F3081F}" type="presOf" srcId="{A46F8650-CB9F-449E-AB04-0EF1D19E3704}" destId="{50E93C89-2CD0-452B-B43B-99F6EC3F7AA9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B4D4C524-B066-4B54-960B-0C8890B352E4}" type="presOf" srcId="{ED974E31-7EBE-412B-8C08-2344CBAFDD08}" destId="{F9BC38E4-3437-4180-90C3-33DE22F247AC}" srcOrd="0" destOrd="0" presId="urn:microsoft.com/office/officeart/2005/8/layout/equation2"/>
    <dgm:cxn modelId="{99FEA791-1909-4D7B-ABBF-D39953F26ED2}" type="presParOf" srcId="{645A22F8-B6FD-49A4-9F34-2D47AD5E7588}" destId="{629F27BD-D9E0-4C12-AD2F-97DF4A7CB807}" srcOrd="0" destOrd="0" presId="urn:microsoft.com/office/officeart/2005/8/layout/equation2"/>
    <dgm:cxn modelId="{483AF465-9455-42E3-9F4D-96D270567571}" type="presParOf" srcId="{629F27BD-D9E0-4C12-AD2F-97DF4A7CB807}" destId="{F9BC38E4-3437-4180-90C3-33DE22F247AC}" srcOrd="0" destOrd="0" presId="urn:microsoft.com/office/officeart/2005/8/layout/equation2"/>
    <dgm:cxn modelId="{996D42AC-E638-481D-8DFF-0B238873DAE0}" type="presParOf" srcId="{629F27BD-D9E0-4C12-AD2F-97DF4A7CB807}" destId="{685763D3-7A38-430A-BF3D-81B96849DAE8}" srcOrd="1" destOrd="0" presId="urn:microsoft.com/office/officeart/2005/8/layout/equation2"/>
    <dgm:cxn modelId="{451BD861-496C-4E8F-A787-43F3B7AFD9EB}" type="presParOf" srcId="{629F27BD-D9E0-4C12-AD2F-97DF4A7CB807}" destId="{50E93C89-2CD0-452B-B43B-99F6EC3F7AA9}" srcOrd="2" destOrd="0" presId="urn:microsoft.com/office/officeart/2005/8/layout/equation2"/>
    <dgm:cxn modelId="{217676B4-9231-4E92-A5DF-898513932FE1}" type="presParOf" srcId="{629F27BD-D9E0-4C12-AD2F-97DF4A7CB807}" destId="{B8DC796C-5768-4079-A1DD-EC450F5AEC93}" srcOrd="3" destOrd="0" presId="urn:microsoft.com/office/officeart/2005/8/layout/equation2"/>
    <dgm:cxn modelId="{659A5999-F7BA-464B-8D5C-1E323FDDCD16}" type="presParOf" srcId="{629F27BD-D9E0-4C12-AD2F-97DF4A7CB807}" destId="{A6135DF0-1C0E-411B-A657-3CE83A14E23C}" srcOrd="4" destOrd="0" presId="urn:microsoft.com/office/officeart/2005/8/layout/equation2"/>
    <dgm:cxn modelId="{02072C65-8FA3-417E-8796-8BA62E84BA8C}" type="presParOf" srcId="{645A22F8-B6FD-49A4-9F34-2D47AD5E7588}" destId="{1CEE09BB-7CC2-44B3-BC93-3DB1FEE4AF47}" srcOrd="1" destOrd="0" presId="urn:microsoft.com/office/officeart/2005/8/layout/equation2"/>
    <dgm:cxn modelId="{BE375DCE-ED9F-4456-A716-61F967BB626B}" type="presParOf" srcId="{1CEE09BB-7CC2-44B3-BC93-3DB1FEE4AF47}" destId="{C2EFF928-60BD-438F-A511-4BC0D2AE7A6C}" srcOrd="0" destOrd="0" presId="urn:microsoft.com/office/officeart/2005/8/layout/equation2"/>
    <dgm:cxn modelId="{53F1F59F-8CAD-49C8-93A9-525C6F7D4B83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20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AF168DB1-61F2-4F7C-BFAD-E3876468BBE8}" type="presOf" srcId="{ED974E31-7EBE-412B-8C08-2344CBAFDD08}" destId="{F9BC38E4-3437-4180-90C3-33DE22F247AC}" srcOrd="0" destOrd="0" presId="urn:microsoft.com/office/officeart/2005/8/layout/equation2"/>
    <dgm:cxn modelId="{3347769C-0CEB-49B5-9192-E5A049D2E790}" type="presOf" srcId="{A46F8650-CB9F-449E-AB04-0EF1D19E3704}" destId="{50E93C89-2CD0-452B-B43B-99F6EC3F7AA9}" srcOrd="0" destOrd="0" presId="urn:microsoft.com/office/officeart/2005/8/layout/equation2"/>
    <dgm:cxn modelId="{C535F23A-17DF-4D6D-9767-9DC06766E013}" type="presOf" srcId="{23964D4A-140F-4599-AFE7-5B312168BB9C}" destId="{1101887F-85D7-4C8A-9F6D-EC5EAE0BEA2D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8F71DCA1-C3D9-4C25-A67B-FC7C50F87B83}" type="presOf" srcId="{83E2B2CA-1D0B-41BF-B5B8-78381212BAD5}" destId="{1CEE09BB-7CC2-44B3-BC93-3DB1FEE4AF47}" srcOrd="0" destOrd="0" presId="urn:microsoft.com/office/officeart/2005/8/layout/equation2"/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3533B027-2CC7-4E10-8284-9C23D191D61C}" type="presOf" srcId="{397F885B-D0D0-4FB3-8EAD-86FD8F1B4C99}" destId="{A6135DF0-1C0E-411B-A657-3CE83A14E23C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1643062E-BA9D-4DDA-A272-B2A2D17E43B4}" type="presOf" srcId="{2803F31D-4480-4B10-B7F4-EE3FF367BA0D}" destId="{645A22F8-B6FD-49A4-9F34-2D47AD5E7588}" srcOrd="0" destOrd="0" presId="urn:microsoft.com/office/officeart/2005/8/layout/equation2"/>
    <dgm:cxn modelId="{B62397F0-AB27-4BAC-BA44-90CB8EC1910D}" type="presOf" srcId="{83E2B2CA-1D0B-41BF-B5B8-78381212BAD5}" destId="{C2EFF928-60BD-438F-A511-4BC0D2AE7A6C}" srcOrd="1" destOrd="0" presId="urn:microsoft.com/office/officeart/2005/8/layout/equation2"/>
    <dgm:cxn modelId="{714B11B1-7F57-44F1-9ADE-3480838B3F45}" type="presParOf" srcId="{645A22F8-B6FD-49A4-9F34-2D47AD5E7588}" destId="{629F27BD-D9E0-4C12-AD2F-97DF4A7CB807}" srcOrd="0" destOrd="0" presId="urn:microsoft.com/office/officeart/2005/8/layout/equation2"/>
    <dgm:cxn modelId="{77B6C0EE-EA94-4F47-A10C-A00D2261DBC0}" type="presParOf" srcId="{629F27BD-D9E0-4C12-AD2F-97DF4A7CB807}" destId="{F9BC38E4-3437-4180-90C3-33DE22F247AC}" srcOrd="0" destOrd="0" presId="urn:microsoft.com/office/officeart/2005/8/layout/equation2"/>
    <dgm:cxn modelId="{30AF737D-7D3A-488E-8853-2E6C556C10CD}" type="presParOf" srcId="{629F27BD-D9E0-4C12-AD2F-97DF4A7CB807}" destId="{685763D3-7A38-430A-BF3D-81B96849DAE8}" srcOrd="1" destOrd="0" presId="urn:microsoft.com/office/officeart/2005/8/layout/equation2"/>
    <dgm:cxn modelId="{BE1CD6BD-992F-4173-97D9-1245DF63994A}" type="presParOf" srcId="{629F27BD-D9E0-4C12-AD2F-97DF4A7CB807}" destId="{50E93C89-2CD0-452B-B43B-99F6EC3F7AA9}" srcOrd="2" destOrd="0" presId="urn:microsoft.com/office/officeart/2005/8/layout/equation2"/>
    <dgm:cxn modelId="{0E69E604-2D31-4FA3-B5A2-319D89E0CAA6}" type="presParOf" srcId="{629F27BD-D9E0-4C12-AD2F-97DF4A7CB807}" destId="{B8DC796C-5768-4079-A1DD-EC450F5AEC93}" srcOrd="3" destOrd="0" presId="urn:microsoft.com/office/officeart/2005/8/layout/equation2"/>
    <dgm:cxn modelId="{E1A5D79B-33C5-41F5-A5C5-4C478625FE8A}" type="presParOf" srcId="{629F27BD-D9E0-4C12-AD2F-97DF4A7CB807}" destId="{A6135DF0-1C0E-411B-A657-3CE83A14E23C}" srcOrd="4" destOrd="0" presId="urn:microsoft.com/office/officeart/2005/8/layout/equation2"/>
    <dgm:cxn modelId="{F50DD35E-7BF5-4186-B350-C0112E85D2D6}" type="presParOf" srcId="{645A22F8-B6FD-49A4-9F34-2D47AD5E7588}" destId="{1CEE09BB-7CC2-44B3-BC93-3DB1FEE4AF47}" srcOrd="1" destOrd="0" presId="urn:microsoft.com/office/officeart/2005/8/layout/equation2"/>
    <dgm:cxn modelId="{156AC8A8-C86A-4511-8444-3970335A4C90}" type="presParOf" srcId="{1CEE09BB-7CC2-44B3-BC93-3DB1FEE4AF47}" destId="{C2EFF928-60BD-438F-A511-4BC0D2AE7A6C}" srcOrd="0" destOrd="0" presId="urn:microsoft.com/office/officeart/2005/8/layout/equation2"/>
    <dgm:cxn modelId="{4FBC67BC-9814-489B-86AF-979AD23F49C3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21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2E301805-BCD9-433C-87F4-326053E4788A}" type="presOf" srcId="{397F885B-D0D0-4FB3-8EAD-86FD8F1B4C99}" destId="{A6135DF0-1C0E-411B-A657-3CE83A14E23C}" srcOrd="0" destOrd="0" presId="urn:microsoft.com/office/officeart/2005/8/layout/equation2"/>
    <dgm:cxn modelId="{D0D75F8A-6B95-4A5D-8874-59105C6254B4}" type="presOf" srcId="{83E2B2CA-1D0B-41BF-B5B8-78381212BAD5}" destId="{C2EFF928-60BD-438F-A511-4BC0D2AE7A6C}" srcOrd="1" destOrd="0" presId="urn:microsoft.com/office/officeart/2005/8/layout/equation2"/>
    <dgm:cxn modelId="{37F066E9-2268-4866-95CC-D1BF9F951667}" type="presOf" srcId="{A46F8650-CB9F-449E-AB04-0EF1D19E3704}" destId="{50E93C89-2CD0-452B-B43B-99F6EC3F7AA9}" srcOrd="0" destOrd="0" presId="urn:microsoft.com/office/officeart/2005/8/layout/equation2"/>
    <dgm:cxn modelId="{BC045743-EB91-48F2-8006-3528B5F9A2EC}" type="presOf" srcId="{ED974E31-7EBE-412B-8C08-2344CBAFDD08}" destId="{F9BC38E4-3437-4180-90C3-33DE22F247AC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5FF7C7F5-E665-459C-89F2-EB61C186BE25}" type="presOf" srcId="{83E2B2CA-1D0B-41BF-B5B8-78381212BAD5}" destId="{1CEE09BB-7CC2-44B3-BC93-3DB1FEE4AF47}" srcOrd="0" destOrd="0" presId="urn:microsoft.com/office/officeart/2005/8/layout/equation2"/>
    <dgm:cxn modelId="{441D0961-9E45-450A-A721-8EA9AFDBDBFE}" type="presOf" srcId="{2803F31D-4480-4B10-B7F4-EE3FF367BA0D}" destId="{645A22F8-B6FD-49A4-9F34-2D47AD5E7588}" srcOrd="0" destOrd="0" presId="urn:microsoft.com/office/officeart/2005/8/layout/equation2"/>
    <dgm:cxn modelId="{D0BD1B76-8705-4DF6-9879-C03A804CDC33}" type="presOf" srcId="{23964D4A-140F-4599-AFE7-5B312168BB9C}" destId="{1101887F-85D7-4C8A-9F6D-EC5EAE0BEA2D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76DFF84B-FC5B-49C5-B2DF-D1858BD75C98}" type="presParOf" srcId="{645A22F8-B6FD-49A4-9F34-2D47AD5E7588}" destId="{629F27BD-D9E0-4C12-AD2F-97DF4A7CB807}" srcOrd="0" destOrd="0" presId="urn:microsoft.com/office/officeart/2005/8/layout/equation2"/>
    <dgm:cxn modelId="{14417EA4-C57C-44B1-A599-FAC896FB50D6}" type="presParOf" srcId="{629F27BD-D9E0-4C12-AD2F-97DF4A7CB807}" destId="{F9BC38E4-3437-4180-90C3-33DE22F247AC}" srcOrd="0" destOrd="0" presId="urn:microsoft.com/office/officeart/2005/8/layout/equation2"/>
    <dgm:cxn modelId="{2389F0A3-7F2D-41E4-BC37-0B2A47D208B7}" type="presParOf" srcId="{629F27BD-D9E0-4C12-AD2F-97DF4A7CB807}" destId="{685763D3-7A38-430A-BF3D-81B96849DAE8}" srcOrd="1" destOrd="0" presId="urn:microsoft.com/office/officeart/2005/8/layout/equation2"/>
    <dgm:cxn modelId="{DB884514-0342-4A6B-81C7-C3FB35F96482}" type="presParOf" srcId="{629F27BD-D9E0-4C12-AD2F-97DF4A7CB807}" destId="{50E93C89-2CD0-452B-B43B-99F6EC3F7AA9}" srcOrd="2" destOrd="0" presId="urn:microsoft.com/office/officeart/2005/8/layout/equation2"/>
    <dgm:cxn modelId="{1F4E4677-C08C-4CF8-94F4-C1D6D79FD3DD}" type="presParOf" srcId="{629F27BD-D9E0-4C12-AD2F-97DF4A7CB807}" destId="{B8DC796C-5768-4079-A1DD-EC450F5AEC93}" srcOrd="3" destOrd="0" presId="urn:microsoft.com/office/officeart/2005/8/layout/equation2"/>
    <dgm:cxn modelId="{BBDF033E-FB52-4471-890A-D2C42CF6E13E}" type="presParOf" srcId="{629F27BD-D9E0-4C12-AD2F-97DF4A7CB807}" destId="{A6135DF0-1C0E-411B-A657-3CE83A14E23C}" srcOrd="4" destOrd="0" presId="urn:microsoft.com/office/officeart/2005/8/layout/equation2"/>
    <dgm:cxn modelId="{A60DF7F6-F62F-48F2-A413-67FE09320578}" type="presParOf" srcId="{645A22F8-B6FD-49A4-9F34-2D47AD5E7588}" destId="{1CEE09BB-7CC2-44B3-BC93-3DB1FEE4AF47}" srcOrd="1" destOrd="0" presId="urn:microsoft.com/office/officeart/2005/8/layout/equation2"/>
    <dgm:cxn modelId="{F8D11BE2-7EC9-4FAF-A407-E95430A922A2}" type="presParOf" srcId="{1CEE09BB-7CC2-44B3-BC93-3DB1FEE4AF47}" destId="{C2EFF928-60BD-438F-A511-4BC0D2AE7A6C}" srcOrd="0" destOrd="0" presId="urn:microsoft.com/office/officeart/2005/8/layout/equation2"/>
    <dgm:cxn modelId="{2CEBDB93-FD3C-4932-AB90-8BB16B443104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22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7843CB6E-6673-4935-ACF1-BD5EC2D23024}" type="presOf" srcId="{A46F8650-CB9F-449E-AB04-0EF1D19E3704}" destId="{50E93C89-2CD0-452B-B43B-99F6EC3F7AA9}" srcOrd="0" destOrd="0" presId="urn:microsoft.com/office/officeart/2005/8/layout/equation2"/>
    <dgm:cxn modelId="{B246DC2F-C2AC-4403-A770-26AEA6593BBB}" type="presOf" srcId="{ED974E31-7EBE-412B-8C08-2344CBAFDD08}" destId="{F9BC38E4-3437-4180-90C3-33DE22F247AC}" srcOrd="0" destOrd="0" presId="urn:microsoft.com/office/officeart/2005/8/layout/equation2"/>
    <dgm:cxn modelId="{F62D2AA7-1DDA-4688-857B-87680AFD0FDF}" type="presOf" srcId="{83E2B2CA-1D0B-41BF-B5B8-78381212BAD5}" destId="{C2EFF928-60BD-438F-A511-4BC0D2AE7A6C}" srcOrd="1" destOrd="0" presId="urn:microsoft.com/office/officeart/2005/8/layout/equation2"/>
    <dgm:cxn modelId="{E074B218-CC0E-48CD-96F1-FCA4B16F3B7A}" type="presOf" srcId="{83E2B2CA-1D0B-41BF-B5B8-78381212BAD5}" destId="{1CEE09BB-7CC2-44B3-BC93-3DB1FEE4AF47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C341E691-7C5E-4A1B-9E31-F3FE786ACF8D}" type="presOf" srcId="{2803F31D-4480-4B10-B7F4-EE3FF367BA0D}" destId="{645A22F8-B6FD-49A4-9F34-2D47AD5E7588}" srcOrd="0" destOrd="0" presId="urn:microsoft.com/office/officeart/2005/8/layout/equation2"/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D4FB4954-E4A6-42F3-BEAB-44E8EEAF96A2}" type="presOf" srcId="{23964D4A-140F-4599-AFE7-5B312168BB9C}" destId="{1101887F-85D7-4C8A-9F6D-EC5EAE0BEA2D}" srcOrd="0" destOrd="0" presId="urn:microsoft.com/office/officeart/2005/8/layout/equation2"/>
    <dgm:cxn modelId="{3EF5C243-4604-40D5-864E-D2209F6E9635}" type="presOf" srcId="{397F885B-D0D0-4FB3-8EAD-86FD8F1B4C99}" destId="{A6135DF0-1C0E-411B-A657-3CE83A14E23C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0A61E995-A51F-4260-B406-679969E8499D}" type="presParOf" srcId="{645A22F8-B6FD-49A4-9F34-2D47AD5E7588}" destId="{629F27BD-D9E0-4C12-AD2F-97DF4A7CB807}" srcOrd="0" destOrd="0" presId="urn:microsoft.com/office/officeart/2005/8/layout/equation2"/>
    <dgm:cxn modelId="{C2695C27-52E9-4620-ACC9-2042BB619C4A}" type="presParOf" srcId="{629F27BD-D9E0-4C12-AD2F-97DF4A7CB807}" destId="{F9BC38E4-3437-4180-90C3-33DE22F247AC}" srcOrd="0" destOrd="0" presId="urn:microsoft.com/office/officeart/2005/8/layout/equation2"/>
    <dgm:cxn modelId="{BFC55F8A-5ED2-45A3-A04B-C1A3F93385FE}" type="presParOf" srcId="{629F27BD-D9E0-4C12-AD2F-97DF4A7CB807}" destId="{685763D3-7A38-430A-BF3D-81B96849DAE8}" srcOrd="1" destOrd="0" presId="urn:microsoft.com/office/officeart/2005/8/layout/equation2"/>
    <dgm:cxn modelId="{775BB333-BC8F-495E-8646-70AB398CAA78}" type="presParOf" srcId="{629F27BD-D9E0-4C12-AD2F-97DF4A7CB807}" destId="{50E93C89-2CD0-452B-B43B-99F6EC3F7AA9}" srcOrd="2" destOrd="0" presId="urn:microsoft.com/office/officeart/2005/8/layout/equation2"/>
    <dgm:cxn modelId="{EC4D9DAA-1542-4383-A585-A2EF0A795E4E}" type="presParOf" srcId="{629F27BD-D9E0-4C12-AD2F-97DF4A7CB807}" destId="{B8DC796C-5768-4079-A1DD-EC450F5AEC93}" srcOrd="3" destOrd="0" presId="urn:microsoft.com/office/officeart/2005/8/layout/equation2"/>
    <dgm:cxn modelId="{925DBD9F-9B6B-4205-8751-28D671440F41}" type="presParOf" srcId="{629F27BD-D9E0-4C12-AD2F-97DF4A7CB807}" destId="{A6135DF0-1C0E-411B-A657-3CE83A14E23C}" srcOrd="4" destOrd="0" presId="urn:microsoft.com/office/officeart/2005/8/layout/equation2"/>
    <dgm:cxn modelId="{755011B5-CC1F-45A7-B1F3-A5D2087ACD23}" type="presParOf" srcId="{645A22F8-B6FD-49A4-9F34-2D47AD5E7588}" destId="{1CEE09BB-7CC2-44B3-BC93-3DB1FEE4AF47}" srcOrd="1" destOrd="0" presId="urn:microsoft.com/office/officeart/2005/8/layout/equation2"/>
    <dgm:cxn modelId="{E8843DA4-3603-4AA4-9C29-458BE7FACFF9}" type="presParOf" srcId="{1CEE09BB-7CC2-44B3-BC93-3DB1FEE4AF47}" destId="{C2EFF928-60BD-438F-A511-4BC0D2AE7A6C}" srcOrd="0" destOrd="0" presId="urn:microsoft.com/office/officeart/2005/8/layout/equation2"/>
    <dgm:cxn modelId="{A22F8193-40CC-4A38-BBE6-8B9F882E6A0F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23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1F2E146E-F93A-4C0E-BB0D-8967AD554E23}" type="presOf" srcId="{A46F8650-CB9F-449E-AB04-0EF1D19E3704}" destId="{50E93C89-2CD0-452B-B43B-99F6EC3F7AA9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78055059-D223-4515-A925-702EEA7A8F06}" type="presOf" srcId="{2803F31D-4480-4B10-B7F4-EE3FF367BA0D}" destId="{645A22F8-B6FD-49A4-9F34-2D47AD5E7588}" srcOrd="0" destOrd="0" presId="urn:microsoft.com/office/officeart/2005/8/layout/equation2"/>
    <dgm:cxn modelId="{A4F01D84-BA7E-4212-BF00-9584CE2EEF21}" type="presOf" srcId="{83E2B2CA-1D0B-41BF-B5B8-78381212BAD5}" destId="{1CEE09BB-7CC2-44B3-BC93-3DB1FEE4AF47}" srcOrd="0" destOrd="0" presId="urn:microsoft.com/office/officeart/2005/8/layout/equation2"/>
    <dgm:cxn modelId="{666A44A4-6392-4727-99B8-D60F6822059D}" type="presOf" srcId="{83E2B2CA-1D0B-41BF-B5B8-78381212BAD5}" destId="{C2EFF928-60BD-438F-A511-4BC0D2AE7A6C}" srcOrd="1" destOrd="0" presId="urn:microsoft.com/office/officeart/2005/8/layout/equation2"/>
    <dgm:cxn modelId="{FFD5BF06-A2C7-4EA9-B476-845C52258CB3}" type="presOf" srcId="{ED974E31-7EBE-412B-8C08-2344CBAFDD08}" destId="{F9BC38E4-3437-4180-90C3-33DE22F247AC}" srcOrd="0" destOrd="0" presId="urn:microsoft.com/office/officeart/2005/8/layout/equation2"/>
    <dgm:cxn modelId="{2D52B14E-8B11-4F27-86AD-635F04927ACC}" type="presOf" srcId="{397F885B-D0D0-4FB3-8EAD-86FD8F1B4C99}" destId="{A6135DF0-1C0E-411B-A657-3CE83A14E23C}" srcOrd="0" destOrd="0" presId="urn:microsoft.com/office/officeart/2005/8/layout/equation2"/>
    <dgm:cxn modelId="{3CD16B99-11FE-4C58-852A-C684D9B4633D}" type="presOf" srcId="{23964D4A-140F-4599-AFE7-5B312168BB9C}" destId="{1101887F-85D7-4C8A-9F6D-EC5EAE0BEA2D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FCBFC4F0-BE3C-4E83-94DB-2AD98C26EC9F}" type="presParOf" srcId="{645A22F8-B6FD-49A4-9F34-2D47AD5E7588}" destId="{629F27BD-D9E0-4C12-AD2F-97DF4A7CB807}" srcOrd="0" destOrd="0" presId="urn:microsoft.com/office/officeart/2005/8/layout/equation2"/>
    <dgm:cxn modelId="{8B6B2C8F-877C-444D-B178-3EE2C8393E51}" type="presParOf" srcId="{629F27BD-D9E0-4C12-AD2F-97DF4A7CB807}" destId="{F9BC38E4-3437-4180-90C3-33DE22F247AC}" srcOrd="0" destOrd="0" presId="urn:microsoft.com/office/officeart/2005/8/layout/equation2"/>
    <dgm:cxn modelId="{B827C5E1-F7E8-498B-A511-32C9F0476044}" type="presParOf" srcId="{629F27BD-D9E0-4C12-AD2F-97DF4A7CB807}" destId="{685763D3-7A38-430A-BF3D-81B96849DAE8}" srcOrd="1" destOrd="0" presId="urn:microsoft.com/office/officeart/2005/8/layout/equation2"/>
    <dgm:cxn modelId="{42C8B082-EC69-4010-9D56-14A161B06CDE}" type="presParOf" srcId="{629F27BD-D9E0-4C12-AD2F-97DF4A7CB807}" destId="{50E93C89-2CD0-452B-B43B-99F6EC3F7AA9}" srcOrd="2" destOrd="0" presId="urn:microsoft.com/office/officeart/2005/8/layout/equation2"/>
    <dgm:cxn modelId="{EF324EFD-38AF-4C5D-8BE4-52A977558EBE}" type="presParOf" srcId="{629F27BD-D9E0-4C12-AD2F-97DF4A7CB807}" destId="{B8DC796C-5768-4079-A1DD-EC450F5AEC93}" srcOrd="3" destOrd="0" presId="urn:microsoft.com/office/officeart/2005/8/layout/equation2"/>
    <dgm:cxn modelId="{1C98E731-8C1B-4E19-A4EF-4E95C18877CF}" type="presParOf" srcId="{629F27BD-D9E0-4C12-AD2F-97DF4A7CB807}" destId="{A6135DF0-1C0E-411B-A657-3CE83A14E23C}" srcOrd="4" destOrd="0" presId="urn:microsoft.com/office/officeart/2005/8/layout/equation2"/>
    <dgm:cxn modelId="{9CC1BE9B-DE92-467E-8A09-0D660849DAD6}" type="presParOf" srcId="{645A22F8-B6FD-49A4-9F34-2D47AD5E7588}" destId="{1CEE09BB-7CC2-44B3-BC93-3DB1FEE4AF47}" srcOrd="1" destOrd="0" presId="urn:microsoft.com/office/officeart/2005/8/layout/equation2"/>
    <dgm:cxn modelId="{68307C18-2DF3-487A-BB17-529291B47C01}" type="presParOf" srcId="{1CEE09BB-7CC2-44B3-BC93-3DB1FEE4AF47}" destId="{C2EFF928-60BD-438F-A511-4BC0D2AE7A6C}" srcOrd="0" destOrd="0" presId="urn:microsoft.com/office/officeart/2005/8/layout/equation2"/>
    <dgm:cxn modelId="{6761B24F-2D69-441E-9017-9A804C0E336D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24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6E038CE-A67A-461A-BC80-0E3A7CF113AC}" type="presOf" srcId="{2803F31D-4480-4B10-B7F4-EE3FF367BA0D}" destId="{645A22F8-B6FD-49A4-9F34-2D47AD5E7588}" srcOrd="0" destOrd="0" presId="urn:microsoft.com/office/officeart/2005/8/layout/equation2"/>
    <dgm:cxn modelId="{6B13F37A-9265-4192-AA9E-47832DEADDD2}" type="presOf" srcId="{83E2B2CA-1D0B-41BF-B5B8-78381212BAD5}" destId="{1CEE09BB-7CC2-44B3-BC93-3DB1FEE4AF47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678D4096-C1EE-4C83-86EC-6E19499B6B8C}" type="presOf" srcId="{23964D4A-140F-4599-AFE7-5B312168BB9C}" destId="{1101887F-85D7-4C8A-9F6D-EC5EAE0BEA2D}" srcOrd="0" destOrd="0" presId="urn:microsoft.com/office/officeart/2005/8/layout/equation2"/>
    <dgm:cxn modelId="{ED128B65-38CD-4D5B-AD8B-8768861301B0}" type="presOf" srcId="{83E2B2CA-1D0B-41BF-B5B8-78381212BAD5}" destId="{C2EFF928-60BD-438F-A511-4BC0D2AE7A6C}" srcOrd="1" destOrd="0" presId="urn:microsoft.com/office/officeart/2005/8/layout/equation2"/>
    <dgm:cxn modelId="{7422A320-D7CD-45AC-AC83-61E4CF165351}" type="presOf" srcId="{397F885B-D0D0-4FB3-8EAD-86FD8F1B4C99}" destId="{A6135DF0-1C0E-411B-A657-3CE83A14E23C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B3B53752-7DB3-4174-873A-D1488B86A8CA}" type="presOf" srcId="{A46F8650-CB9F-449E-AB04-0EF1D19E3704}" destId="{50E93C89-2CD0-452B-B43B-99F6EC3F7AA9}" srcOrd="0" destOrd="0" presId="urn:microsoft.com/office/officeart/2005/8/layout/equation2"/>
    <dgm:cxn modelId="{58D5E42F-0EB2-46E9-8708-3813ACC417F7}" type="presOf" srcId="{ED974E31-7EBE-412B-8C08-2344CBAFDD08}" destId="{F9BC38E4-3437-4180-90C3-33DE22F247AC}" srcOrd="0" destOrd="0" presId="urn:microsoft.com/office/officeart/2005/8/layout/equation2"/>
    <dgm:cxn modelId="{FB32405B-7497-41EF-906D-6B48DF48A1F2}" type="presParOf" srcId="{645A22F8-B6FD-49A4-9F34-2D47AD5E7588}" destId="{629F27BD-D9E0-4C12-AD2F-97DF4A7CB807}" srcOrd="0" destOrd="0" presId="urn:microsoft.com/office/officeart/2005/8/layout/equation2"/>
    <dgm:cxn modelId="{B4DCE96D-5BE2-42D3-8F34-8DAB2B611CE8}" type="presParOf" srcId="{629F27BD-D9E0-4C12-AD2F-97DF4A7CB807}" destId="{F9BC38E4-3437-4180-90C3-33DE22F247AC}" srcOrd="0" destOrd="0" presId="urn:microsoft.com/office/officeart/2005/8/layout/equation2"/>
    <dgm:cxn modelId="{6F1B4C9C-A00F-4943-944E-7A30D8B1CA1A}" type="presParOf" srcId="{629F27BD-D9E0-4C12-AD2F-97DF4A7CB807}" destId="{685763D3-7A38-430A-BF3D-81B96849DAE8}" srcOrd="1" destOrd="0" presId="urn:microsoft.com/office/officeart/2005/8/layout/equation2"/>
    <dgm:cxn modelId="{F3F87793-EEA1-46D0-ADE7-6D1577F23C55}" type="presParOf" srcId="{629F27BD-D9E0-4C12-AD2F-97DF4A7CB807}" destId="{50E93C89-2CD0-452B-B43B-99F6EC3F7AA9}" srcOrd="2" destOrd="0" presId="urn:microsoft.com/office/officeart/2005/8/layout/equation2"/>
    <dgm:cxn modelId="{201E8F9A-7A32-4ACF-87B4-92FFE624A5B2}" type="presParOf" srcId="{629F27BD-D9E0-4C12-AD2F-97DF4A7CB807}" destId="{B8DC796C-5768-4079-A1DD-EC450F5AEC93}" srcOrd="3" destOrd="0" presId="urn:microsoft.com/office/officeart/2005/8/layout/equation2"/>
    <dgm:cxn modelId="{15DB1DFC-5B5E-40FE-8158-6F9E848D921F}" type="presParOf" srcId="{629F27BD-D9E0-4C12-AD2F-97DF4A7CB807}" destId="{A6135DF0-1C0E-411B-A657-3CE83A14E23C}" srcOrd="4" destOrd="0" presId="urn:microsoft.com/office/officeart/2005/8/layout/equation2"/>
    <dgm:cxn modelId="{676266C5-00E4-49A8-BC0F-2DB4888CD9FB}" type="presParOf" srcId="{645A22F8-B6FD-49A4-9F34-2D47AD5E7588}" destId="{1CEE09BB-7CC2-44B3-BC93-3DB1FEE4AF47}" srcOrd="1" destOrd="0" presId="urn:microsoft.com/office/officeart/2005/8/layout/equation2"/>
    <dgm:cxn modelId="{FA38F6A4-8770-40FE-A8FD-1953FE0A499C}" type="presParOf" srcId="{1CEE09BB-7CC2-44B3-BC93-3DB1FEE4AF47}" destId="{C2EFF928-60BD-438F-A511-4BC0D2AE7A6C}" srcOrd="0" destOrd="0" presId="urn:microsoft.com/office/officeart/2005/8/layout/equation2"/>
    <dgm:cxn modelId="{38010E7E-457E-48F9-B49F-645791D8C410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25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D3BAB597-32E4-4244-A831-FA4078A57FC0}" type="presOf" srcId="{ED974E31-7EBE-412B-8C08-2344CBAFDD08}" destId="{F9BC38E4-3437-4180-90C3-33DE22F247AC}" srcOrd="0" destOrd="0" presId="urn:microsoft.com/office/officeart/2005/8/layout/equation2"/>
    <dgm:cxn modelId="{668EEEDB-30D3-4236-A992-336DA11939E9}" type="presOf" srcId="{A46F8650-CB9F-449E-AB04-0EF1D19E3704}" destId="{50E93C89-2CD0-452B-B43B-99F6EC3F7AA9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1629D9D1-0094-4842-B05C-1EC98C24DF79}" type="presOf" srcId="{83E2B2CA-1D0B-41BF-B5B8-78381212BAD5}" destId="{C2EFF928-60BD-438F-A511-4BC0D2AE7A6C}" srcOrd="1" destOrd="0" presId="urn:microsoft.com/office/officeart/2005/8/layout/equation2"/>
    <dgm:cxn modelId="{C52CA8A6-A66F-4C2F-AE96-54B82D60FAF2}" type="presOf" srcId="{23964D4A-140F-4599-AFE7-5B312168BB9C}" destId="{1101887F-85D7-4C8A-9F6D-EC5EAE0BEA2D}" srcOrd="0" destOrd="0" presId="urn:microsoft.com/office/officeart/2005/8/layout/equation2"/>
    <dgm:cxn modelId="{9672B6BA-21E2-457A-97B2-A5595268D8A4}" type="presOf" srcId="{2803F31D-4480-4B10-B7F4-EE3FF367BA0D}" destId="{645A22F8-B6FD-49A4-9F34-2D47AD5E7588}" srcOrd="0" destOrd="0" presId="urn:microsoft.com/office/officeart/2005/8/layout/equation2"/>
    <dgm:cxn modelId="{EAFCFAB9-BB3E-435D-AB8F-1D89DBD241C9}" type="presOf" srcId="{397F885B-D0D0-4FB3-8EAD-86FD8F1B4C99}" destId="{A6135DF0-1C0E-411B-A657-3CE83A14E23C}" srcOrd="0" destOrd="0" presId="urn:microsoft.com/office/officeart/2005/8/layout/equation2"/>
    <dgm:cxn modelId="{BE593664-000F-4F1A-BEFC-A67F6B737E61}" type="presOf" srcId="{83E2B2CA-1D0B-41BF-B5B8-78381212BAD5}" destId="{1CEE09BB-7CC2-44B3-BC93-3DB1FEE4AF47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1FEA8AA7-04CD-4D77-8838-01EE51C2CC49}" type="presParOf" srcId="{645A22F8-B6FD-49A4-9F34-2D47AD5E7588}" destId="{629F27BD-D9E0-4C12-AD2F-97DF4A7CB807}" srcOrd="0" destOrd="0" presId="urn:microsoft.com/office/officeart/2005/8/layout/equation2"/>
    <dgm:cxn modelId="{443A6DD5-B745-477A-B08F-EE55623FEEBC}" type="presParOf" srcId="{629F27BD-D9E0-4C12-AD2F-97DF4A7CB807}" destId="{F9BC38E4-3437-4180-90C3-33DE22F247AC}" srcOrd="0" destOrd="0" presId="urn:microsoft.com/office/officeart/2005/8/layout/equation2"/>
    <dgm:cxn modelId="{892FC9DF-2AC4-443C-9777-CDB804585CA7}" type="presParOf" srcId="{629F27BD-D9E0-4C12-AD2F-97DF4A7CB807}" destId="{685763D3-7A38-430A-BF3D-81B96849DAE8}" srcOrd="1" destOrd="0" presId="urn:microsoft.com/office/officeart/2005/8/layout/equation2"/>
    <dgm:cxn modelId="{A9C3A36E-7787-4347-9918-FAB33F45D8C4}" type="presParOf" srcId="{629F27BD-D9E0-4C12-AD2F-97DF4A7CB807}" destId="{50E93C89-2CD0-452B-B43B-99F6EC3F7AA9}" srcOrd="2" destOrd="0" presId="urn:microsoft.com/office/officeart/2005/8/layout/equation2"/>
    <dgm:cxn modelId="{0E351668-7DCA-498D-B48F-2697E22F79A0}" type="presParOf" srcId="{629F27BD-D9E0-4C12-AD2F-97DF4A7CB807}" destId="{B8DC796C-5768-4079-A1DD-EC450F5AEC93}" srcOrd="3" destOrd="0" presId="urn:microsoft.com/office/officeart/2005/8/layout/equation2"/>
    <dgm:cxn modelId="{23DC41FB-4C46-4042-9EE8-B384748A9E5E}" type="presParOf" srcId="{629F27BD-D9E0-4C12-AD2F-97DF4A7CB807}" destId="{A6135DF0-1C0E-411B-A657-3CE83A14E23C}" srcOrd="4" destOrd="0" presId="urn:microsoft.com/office/officeart/2005/8/layout/equation2"/>
    <dgm:cxn modelId="{8CA32C56-A9C0-4091-A410-E87ED0FFA5D4}" type="presParOf" srcId="{645A22F8-B6FD-49A4-9F34-2D47AD5E7588}" destId="{1CEE09BB-7CC2-44B3-BC93-3DB1FEE4AF47}" srcOrd="1" destOrd="0" presId="urn:microsoft.com/office/officeart/2005/8/layout/equation2"/>
    <dgm:cxn modelId="{D1C81E63-B404-4718-9CE0-8B9AE9A5150C}" type="presParOf" srcId="{1CEE09BB-7CC2-44B3-BC93-3DB1FEE4AF47}" destId="{C2EFF928-60BD-438F-A511-4BC0D2AE7A6C}" srcOrd="0" destOrd="0" presId="urn:microsoft.com/office/officeart/2005/8/layout/equation2"/>
    <dgm:cxn modelId="{5DDA6C14-D470-4AD6-A721-4B28B99ACAB7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26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1F7B052B-5481-4E43-A892-DC8C36FA6053}" type="presOf" srcId="{23964D4A-140F-4599-AFE7-5B312168BB9C}" destId="{1101887F-85D7-4C8A-9F6D-EC5EAE0BEA2D}" srcOrd="0" destOrd="0" presId="urn:microsoft.com/office/officeart/2005/8/layout/equation2"/>
    <dgm:cxn modelId="{948008CC-6ABF-4DB5-8A58-F34EC787C5D6}" type="presOf" srcId="{83E2B2CA-1D0B-41BF-B5B8-78381212BAD5}" destId="{1CEE09BB-7CC2-44B3-BC93-3DB1FEE4AF47}" srcOrd="0" destOrd="0" presId="urn:microsoft.com/office/officeart/2005/8/layout/equation2"/>
    <dgm:cxn modelId="{12238ECA-0A83-4D1C-B9FB-4A1957B19797}" type="presOf" srcId="{397F885B-D0D0-4FB3-8EAD-86FD8F1B4C99}" destId="{A6135DF0-1C0E-411B-A657-3CE83A14E23C}" srcOrd="0" destOrd="0" presId="urn:microsoft.com/office/officeart/2005/8/layout/equation2"/>
    <dgm:cxn modelId="{130F0472-2806-48EC-BE1A-F354F75BE2C1}" type="presOf" srcId="{ED974E31-7EBE-412B-8C08-2344CBAFDD08}" destId="{F9BC38E4-3437-4180-90C3-33DE22F247AC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475F708E-EFA6-476A-A4C6-BD511D220A33}" type="presOf" srcId="{2803F31D-4480-4B10-B7F4-EE3FF367BA0D}" destId="{645A22F8-B6FD-49A4-9F34-2D47AD5E7588}" srcOrd="0" destOrd="0" presId="urn:microsoft.com/office/officeart/2005/8/layout/equation2"/>
    <dgm:cxn modelId="{FF979AAD-ED67-4BDB-9511-454698145383}" type="presOf" srcId="{A46F8650-CB9F-449E-AB04-0EF1D19E3704}" destId="{50E93C89-2CD0-452B-B43B-99F6EC3F7AA9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40E3CD48-272F-4C05-9846-0F151E53D75D}" type="presOf" srcId="{83E2B2CA-1D0B-41BF-B5B8-78381212BAD5}" destId="{C2EFF928-60BD-438F-A511-4BC0D2AE7A6C}" srcOrd="1" destOrd="0" presId="urn:microsoft.com/office/officeart/2005/8/layout/equation2"/>
    <dgm:cxn modelId="{E5FD4BF8-48AC-4A1F-86E2-6F93AF7B4B44}" type="presParOf" srcId="{645A22F8-B6FD-49A4-9F34-2D47AD5E7588}" destId="{629F27BD-D9E0-4C12-AD2F-97DF4A7CB807}" srcOrd="0" destOrd="0" presId="urn:microsoft.com/office/officeart/2005/8/layout/equation2"/>
    <dgm:cxn modelId="{C9EF840D-4EBC-4BA9-95DA-E002C27243B7}" type="presParOf" srcId="{629F27BD-D9E0-4C12-AD2F-97DF4A7CB807}" destId="{F9BC38E4-3437-4180-90C3-33DE22F247AC}" srcOrd="0" destOrd="0" presId="urn:microsoft.com/office/officeart/2005/8/layout/equation2"/>
    <dgm:cxn modelId="{D31FF347-D357-4D3A-9B67-747EB95C33C8}" type="presParOf" srcId="{629F27BD-D9E0-4C12-AD2F-97DF4A7CB807}" destId="{685763D3-7A38-430A-BF3D-81B96849DAE8}" srcOrd="1" destOrd="0" presId="urn:microsoft.com/office/officeart/2005/8/layout/equation2"/>
    <dgm:cxn modelId="{304563B2-A55D-4E72-8376-AC7FC552D7C2}" type="presParOf" srcId="{629F27BD-D9E0-4C12-AD2F-97DF4A7CB807}" destId="{50E93C89-2CD0-452B-B43B-99F6EC3F7AA9}" srcOrd="2" destOrd="0" presId="urn:microsoft.com/office/officeart/2005/8/layout/equation2"/>
    <dgm:cxn modelId="{5DB3717F-D292-429F-A045-25B726B5EEBD}" type="presParOf" srcId="{629F27BD-D9E0-4C12-AD2F-97DF4A7CB807}" destId="{B8DC796C-5768-4079-A1DD-EC450F5AEC93}" srcOrd="3" destOrd="0" presId="urn:microsoft.com/office/officeart/2005/8/layout/equation2"/>
    <dgm:cxn modelId="{A4F7AE80-56FA-4C3A-9997-4F16821DD917}" type="presParOf" srcId="{629F27BD-D9E0-4C12-AD2F-97DF4A7CB807}" destId="{A6135DF0-1C0E-411B-A657-3CE83A14E23C}" srcOrd="4" destOrd="0" presId="urn:microsoft.com/office/officeart/2005/8/layout/equation2"/>
    <dgm:cxn modelId="{A2377E2B-B4B9-4154-A5BC-2276F78D22DD}" type="presParOf" srcId="{645A22F8-B6FD-49A4-9F34-2D47AD5E7588}" destId="{1CEE09BB-7CC2-44B3-BC93-3DB1FEE4AF47}" srcOrd="1" destOrd="0" presId="urn:microsoft.com/office/officeart/2005/8/layout/equation2"/>
    <dgm:cxn modelId="{767EEEF7-59FA-467E-92BD-224061F1E3C2}" type="presParOf" srcId="{1CEE09BB-7CC2-44B3-BC93-3DB1FEE4AF47}" destId="{C2EFF928-60BD-438F-A511-4BC0D2AE7A6C}" srcOrd="0" destOrd="0" presId="urn:microsoft.com/office/officeart/2005/8/layout/equation2"/>
    <dgm:cxn modelId="{E5EDB2AD-AEBB-426D-B2A9-871F884C1ECF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27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99D7B616-0D72-41CD-935B-570D9A6F913E}" type="presOf" srcId="{A46F8650-CB9F-449E-AB04-0EF1D19E3704}" destId="{50E93C89-2CD0-452B-B43B-99F6EC3F7AA9}" srcOrd="0" destOrd="0" presId="urn:microsoft.com/office/officeart/2005/8/layout/equation2"/>
    <dgm:cxn modelId="{FBA6AC8C-7793-4FF4-8E8C-F17A782A086D}" type="presOf" srcId="{ED974E31-7EBE-412B-8C08-2344CBAFDD08}" destId="{F9BC38E4-3437-4180-90C3-33DE22F247AC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3DC810AC-4BF5-4454-8715-9087A8CACB03}" type="presOf" srcId="{2803F31D-4480-4B10-B7F4-EE3FF367BA0D}" destId="{645A22F8-B6FD-49A4-9F34-2D47AD5E7588}" srcOrd="0" destOrd="0" presId="urn:microsoft.com/office/officeart/2005/8/layout/equation2"/>
    <dgm:cxn modelId="{A3F2F03A-9C31-437E-8C64-6673D81CBA81}" type="presOf" srcId="{83E2B2CA-1D0B-41BF-B5B8-78381212BAD5}" destId="{1CEE09BB-7CC2-44B3-BC93-3DB1FEE4AF47}" srcOrd="0" destOrd="0" presId="urn:microsoft.com/office/officeart/2005/8/layout/equation2"/>
    <dgm:cxn modelId="{047A5424-02BF-406A-832A-5EF510ECD995}" type="presOf" srcId="{397F885B-D0D0-4FB3-8EAD-86FD8F1B4C99}" destId="{A6135DF0-1C0E-411B-A657-3CE83A14E23C}" srcOrd="0" destOrd="0" presId="urn:microsoft.com/office/officeart/2005/8/layout/equation2"/>
    <dgm:cxn modelId="{E93215DC-84F0-431D-8192-85A27A7C9F56}" type="presOf" srcId="{83E2B2CA-1D0B-41BF-B5B8-78381212BAD5}" destId="{C2EFF928-60BD-438F-A511-4BC0D2AE7A6C}" srcOrd="1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BF30E731-69D1-412E-B2A6-F9E3D9782110}" type="presOf" srcId="{23964D4A-140F-4599-AFE7-5B312168BB9C}" destId="{1101887F-85D7-4C8A-9F6D-EC5EAE0BEA2D}" srcOrd="0" destOrd="0" presId="urn:microsoft.com/office/officeart/2005/8/layout/equation2"/>
    <dgm:cxn modelId="{C76F72B6-BB87-4FF9-A164-225A7E1EFF97}" type="presParOf" srcId="{645A22F8-B6FD-49A4-9F34-2D47AD5E7588}" destId="{629F27BD-D9E0-4C12-AD2F-97DF4A7CB807}" srcOrd="0" destOrd="0" presId="urn:microsoft.com/office/officeart/2005/8/layout/equation2"/>
    <dgm:cxn modelId="{94B67CBB-B4F9-4E42-B797-78ACFF12998B}" type="presParOf" srcId="{629F27BD-D9E0-4C12-AD2F-97DF4A7CB807}" destId="{F9BC38E4-3437-4180-90C3-33DE22F247AC}" srcOrd="0" destOrd="0" presId="urn:microsoft.com/office/officeart/2005/8/layout/equation2"/>
    <dgm:cxn modelId="{A0BCEE1B-6DC9-49E5-B2E4-B9A33277F48A}" type="presParOf" srcId="{629F27BD-D9E0-4C12-AD2F-97DF4A7CB807}" destId="{685763D3-7A38-430A-BF3D-81B96849DAE8}" srcOrd="1" destOrd="0" presId="urn:microsoft.com/office/officeart/2005/8/layout/equation2"/>
    <dgm:cxn modelId="{FD948595-A1FD-410F-9E1B-29C3DC875D30}" type="presParOf" srcId="{629F27BD-D9E0-4C12-AD2F-97DF4A7CB807}" destId="{50E93C89-2CD0-452B-B43B-99F6EC3F7AA9}" srcOrd="2" destOrd="0" presId="urn:microsoft.com/office/officeart/2005/8/layout/equation2"/>
    <dgm:cxn modelId="{CC2D7FA5-768A-46A6-B3A4-4C7DE01A7DF4}" type="presParOf" srcId="{629F27BD-D9E0-4C12-AD2F-97DF4A7CB807}" destId="{B8DC796C-5768-4079-A1DD-EC450F5AEC93}" srcOrd="3" destOrd="0" presId="urn:microsoft.com/office/officeart/2005/8/layout/equation2"/>
    <dgm:cxn modelId="{9A433ECD-869D-4645-8480-53F3B07D1158}" type="presParOf" srcId="{629F27BD-D9E0-4C12-AD2F-97DF4A7CB807}" destId="{A6135DF0-1C0E-411B-A657-3CE83A14E23C}" srcOrd="4" destOrd="0" presId="urn:microsoft.com/office/officeart/2005/8/layout/equation2"/>
    <dgm:cxn modelId="{6B992EF3-90B0-46DA-9DDB-64BC6483AA75}" type="presParOf" srcId="{645A22F8-B6FD-49A4-9F34-2D47AD5E7588}" destId="{1CEE09BB-7CC2-44B3-BC93-3DB1FEE4AF47}" srcOrd="1" destOrd="0" presId="urn:microsoft.com/office/officeart/2005/8/layout/equation2"/>
    <dgm:cxn modelId="{F9B4F01A-CC13-44CC-A7E2-5CB879090530}" type="presParOf" srcId="{1CEE09BB-7CC2-44B3-BC93-3DB1FEE4AF47}" destId="{C2EFF928-60BD-438F-A511-4BC0D2AE7A6C}" srcOrd="0" destOrd="0" presId="urn:microsoft.com/office/officeart/2005/8/layout/equation2"/>
    <dgm:cxn modelId="{D44F56CD-0257-446D-A68A-D2E51FA24B02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28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9C607692-43A0-46C7-B196-3E870CE3A8AD}" type="presOf" srcId="{2803F31D-4480-4B10-B7F4-EE3FF367BA0D}" destId="{645A22F8-B6FD-49A4-9F34-2D47AD5E7588}" srcOrd="0" destOrd="0" presId="urn:microsoft.com/office/officeart/2005/8/layout/equation2"/>
    <dgm:cxn modelId="{9D7DB525-AE25-4B48-8E06-5F01C6FD9B34}" type="presOf" srcId="{397F885B-D0D0-4FB3-8EAD-86FD8F1B4C99}" destId="{A6135DF0-1C0E-411B-A657-3CE83A14E23C}" srcOrd="0" destOrd="0" presId="urn:microsoft.com/office/officeart/2005/8/layout/equation2"/>
    <dgm:cxn modelId="{B1C6031A-D16F-4741-BE73-0BF8B6EDBBB6}" type="presOf" srcId="{ED974E31-7EBE-412B-8C08-2344CBAFDD08}" destId="{F9BC38E4-3437-4180-90C3-33DE22F247AC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1DB979A9-E295-4B17-818D-0F614C56B369}" type="presOf" srcId="{83E2B2CA-1D0B-41BF-B5B8-78381212BAD5}" destId="{C2EFF928-60BD-438F-A511-4BC0D2AE7A6C}" srcOrd="1" destOrd="0" presId="urn:microsoft.com/office/officeart/2005/8/layout/equation2"/>
    <dgm:cxn modelId="{8096FA1E-C9A4-4EDE-98F7-28DCB6534E14}" type="presOf" srcId="{23964D4A-140F-4599-AFE7-5B312168BB9C}" destId="{1101887F-85D7-4C8A-9F6D-EC5EAE0BEA2D}" srcOrd="0" destOrd="0" presId="urn:microsoft.com/office/officeart/2005/8/layout/equation2"/>
    <dgm:cxn modelId="{26AFBD28-E7DF-4C5C-8271-A8CC427AC737}" type="presOf" srcId="{83E2B2CA-1D0B-41BF-B5B8-78381212BAD5}" destId="{1CEE09BB-7CC2-44B3-BC93-3DB1FEE4AF47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AFDEFC9B-405F-4959-AA90-DF532A48D489}" type="presOf" srcId="{A46F8650-CB9F-449E-AB04-0EF1D19E3704}" destId="{50E93C89-2CD0-452B-B43B-99F6EC3F7AA9}" srcOrd="0" destOrd="0" presId="urn:microsoft.com/office/officeart/2005/8/layout/equation2"/>
    <dgm:cxn modelId="{CADCBEDC-3AB3-4A88-947C-EE15012A70F4}" type="presParOf" srcId="{645A22F8-B6FD-49A4-9F34-2D47AD5E7588}" destId="{629F27BD-D9E0-4C12-AD2F-97DF4A7CB807}" srcOrd="0" destOrd="0" presId="urn:microsoft.com/office/officeart/2005/8/layout/equation2"/>
    <dgm:cxn modelId="{CC84CADE-B6A6-4376-A5AB-EF6020EE3243}" type="presParOf" srcId="{629F27BD-D9E0-4C12-AD2F-97DF4A7CB807}" destId="{F9BC38E4-3437-4180-90C3-33DE22F247AC}" srcOrd="0" destOrd="0" presId="urn:microsoft.com/office/officeart/2005/8/layout/equation2"/>
    <dgm:cxn modelId="{D4D79F70-B75F-42E7-8D6E-9FC52DFF6EF1}" type="presParOf" srcId="{629F27BD-D9E0-4C12-AD2F-97DF4A7CB807}" destId="{685763D3-7A38-430A-BF3D-81B96849DAE8}" srcOrd="1" destOrd="0" presId="urn:microsoft.com/office/officeart/2005/8/layout/equation2"/>
    <dgm:cxn modelId="{786D7A80-B6C0-4862-9527-FD7185F164A2}" type="presParOf" srcId="{629F27BD-D9E0-4C12-AD2F-97DF4A7CB807}" destId="{50E93C89-2CD0-452B-B43B-99F6EC3F7AA9}" srcOrd="2" destOrd="0" presId="urn:microsoft.com/office/officeart/2005/8/layout/equation2"/>
    <dgm:cxn modelId="{4356AF58-366A-400A-9B16-054E4513F141}" type="presParOf" srcId="{629F27BD-D9E0-4C12-AD2F-97DF4A7CB807}" destId="{B8DC796C-5768-4079-A1DD-EC450F5AEC93}" srcOrd="3" destOrd="0" presId="urn:microsoft.com/office/officeart/2005/8/layout/equation2"/>
    <dgm:cxn modelId="{AB94EDDA-666F-479A-9BF8-DB759062085F}" type="presParOf" srcId="{629F27BD-D9E0-4C12-AD2F-97DF4A7CB807}" destId="{A6135DF0-1C0E-411B-A657-3CE83A14E23C}" srcOrd="4" destOrd="0" presId="urn:microsoft.com/office/officeart/2005/8/layout/equation2"/>
    <dgm:cxn modelId="{77CA3FB6-A2BE-465E-ABB5-F52F5AEF2687}" type="presParOf" srcId="{645A22F8-B6FD-49A4-9F34-2D47AD5E7588}" destId="{1CEE09BB-7CC2-44B3-BC93-3DB1FEE4AF47}" srcOrd="1" destOrd="0" presId="urn:microsoft.com/office/officeart/2005/8/layout/equation2"/>
    <dgm:cxn modelId="{3DD514B5-21BD-409C-908F-1CAF2692F062}" type="presParOf" srcId="{1CEE09BB-7CC2-44B3-BC93-3DB1FEE4AF47}" destId="{C2EFF928-60BD-438F-A511-4BC0D2AE7A6C}" srcOrd="0" destOrd="0" presId="urn:microsoft.com/office/officeart/2005/8/layout/equation2"/>
    <dgm:cxn modelId="{D1991278-E53B-4B81-9645-770021387BEA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29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37559DA1-EAD3-4D22-9B57-7C293127854B}" type="presOf" srcId="{23964D4A-140F-4599-AFE7-5B312168BB9C}" destId="{1101887F-85D7-4C8A-9F6D-EC5EAE0BEA2D}" srcOrd="0" destOrd="0" presId="urn:microsoft.com/office/officeart/2005/8/layout/equation2"/>
    <dgm:cxn modelId="{02359266-9FBC-4776-9B6F-90962029ECE1}" type="presOf" srcId="{2803F31D-4480-4B10-B7F4-EE3FF367BA0D}" destId="{645A22F8-B6FD-49A4-9F34-2D47AD5E7588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F6D11174-CC2E-4173-B631-8EACCEFFF0A2}" type="presOf" srcId="{ED974E31-7EBE-412B-8C08-2344CBAFDD08}" destId="{F9BC38E4-3437-4180-90C3-33DE22F247AC}" srcOrd="0" destOrd="0" presId="urn:microsoft.com/office/officeart/2005/8/layout/equation2"/>
    <dgm:cxn modelId="{2682263A-3789-4760-A0EA-E15392C075E8}" type="presOf" srcId="{397F885B-D0D0-4FB3-8EAD-86FD8F1B4C99}" destId="{A6135DF0-1C0E-411B-A657-3CE83A14E23C}" srcOrd="0" destOrd="0" presId="urn:microsoft.com/office/officeart/2005/8/layout/equation2"/>
    <dgm:cxn modelId="{FDA4FA84-841C-4151-AB69-17BA3E8F7471}" type="presOf" srcId="{83E2B2CA-1D0B-41BF-B5B8-78381212BAD5}" destId="{1CEE09BB-7CC2-44B3-BC93-3DB1FEE4AF47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FF30A0BB-D473-4B07-9146-CC6CD58F9DFF}" type="presOf" srcId="{83E2B2CA-1D0B-41BF-B5B8-78381212BAD5}" destId="{C2EFF928-60BD-438F-A511-4BC0D2AE7A6C}" srcOrd="1" destOrd="0" presId="urn:microsoft.com/office/officeart/2005/8/layout/equation2"/>
    <dgm:cxn modelId="{0893D141-07A7-426D-A2CD-43ACA5DEA9C5}" type="presOf" srcId="{A46F8650-CB9F-449E-AB04-0EF1D19E3704}" destId="{50E93C89-2CD0-452B-B43B-99F6EC3F7AA9}" srcOrd="0" destOrd="0" presId="urn:microsoft.com/office/officeart/2005/8/layout/equation2"/>
    <dgm:cxn modelId="{4870751B-70B3-47EC-BCA2-BB1533621E71}" type="presParOf" srcId="{645A22F8-B6FD-49A4-9F34-2D47AD5E7588}" destId="{629F27BD-D9E0-4C12-AD2F-97DF4A7CB807}" srcOrd="0" destOrd="0" presId="urn:microsoft.com/office/officeart/2005/8/layout/equation2"/>
    <dgm:cxn modelId="{BB49253E-C94E-47FB-839E-571B0E96F29D}" type="presParOf" srcId="{629F27BD-D9E0-4C12-AD2F-97DF4A7CB807}" destId="{F9BC38E4-3437-4180-90C3-33DE22F247AC}" srcOrd="0" destOrd="0" presId="urn:microsoft.com/office/officeart/2005/8/layout/equation2"/>
    <dgm:cxn modelId="{3FB58B07-F666-4230-9D8B-3636193F78B9}" type="presParOf" srcId="{629F27BD-D9E0-4C12-AD2F-97DF4A7CB807}" destId="{685763D3-7A38-430A-BF3D-81B96849DAE8}" srcOrd="1" destOrd="0" presId="urn:microsoft.com/office/officeart/2005/8/layout/equation2"/>
    <dgm:cxn modelId="{F7D09B70-F165-44AA-AFD4-FEC3B600AB51}" type="presParOf" srcId="{629F27BD-D9E0-4C12-AD2F-97DF4A7CB807}" destId="{50E93C89-2CD0-452B-B43B-99F6EC3F7AA9}" srcOrd="2" destOrd="0" presId="urn:microsoft.com/office/officeart/2005/8/layout/equation2"/>
    <dgm:cxn modelId="{D52118D8-2CBD-4BC7-B9ED-141DBEF61AE5}" type="presParOf" srcId="{629F27BD-D9E0-4C12-AD2F-97DF4A7CB807}" destId="{B8DC796C-5768-4079-A1DD-EC450F5AEC93}" srcOrd="3" destOrd="0" presId="urn:microsoft.com/office/officeart/2005/8/layout/equation2"/>
    <dgm:cxn modelId="{BB62EB0C-E83C-4B25-B3E1-C3ED8F471797}" type="presParOf" srcId="{629F27BD-D9E0-4C12-AD2F-97DF4A7CB807}" destId="{A6135DF0-1C0E-411B-A657-3CE83A14E23C}" srcOrd="4" destOrd="0" presId="urn:microsoft.com/office/officeart/2005/8/layout/equation2"/>
    <dgm:cxn modelId="{B55DC1AE-46EF-48AB-A5F7-BA1F68F0CCF9}" type="presParOf" srcId="{645A22F8-B6FD-49A4-9F34-2D47AD5E7588}" destId="{1CEE09BB-7CC2-44B3-BC93-3DB1FEE4AF47}" srcOrd="1" destOrd="0" presId="urn:microsoft.com/office/officeart/2005/8/layout/equation2"/>
    <dgm:cxn modelId="{75815967-B642-468A-8B32-2E5DBABCB521}" type="presParOf" srcId="{1CEE09BB-7CC2-44B3-BC93-3DB1FEE4AF47}" destId="{C2EFF928-60BD-438F-A511-4BC0D2AE7A6C}" srcOrd="0" destOrd="0" presId="urn:microsoft.com/office/officeart/2005/8/layout/equation2"/>
    <dgm:cxn modelId="{EFE2323A-3D51-4AE6-BFE4-9A01D18B5F03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3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B894531E-4339-405F-9FD9-D00FE74A7EBB}" type="presOf" srcId="{A46F8650-CB9F-449E-AB04-0EF1D19E3704}" destId="{50E93C89-2CD0-452B-B43B-99F6EC3F7AA9}" srcOrd="0" destOrd="0" presId="urn:microsoft.com/office/officeart/2005/8/layout/equation2"/>
    <dgm:cxn modelId="{35328BF7-8C7D-4E52-8BD8-57F1CAE8807F}" type="presOf" srcId="{83E2B2CA-1D0B-41BF-B5B8-78381212BAD5}" destId="{C2EFF928-60BD-438F-A511-4BC0D2AE7A6C}" srcOrd="1" destOrd="0" presId="urn:microsoft.com/office/officeart/2005/8/layout/equation2"/>
    <dgm:cxn modelId="{CFE2A19D-3AD7-4BEB-8E0B-CB6354AEECFA}" type="presOf" srcId="{ED974E31-7EBE-412B-8C08-2344CBAFDD08}" destId="{F9BC38E4-3437-4180-90C3-33DE22F247AC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20A5E3F3-40BF-4C77-837E-6C915D92980C}" type="presOf" srcId="{397F885B-D0D0-4FB3-8EAD-86FD8F1B4C99}" destId="{A6135DF0-1C0E-411B-A657-3CE83A14E23C}" srcOrd="0" destOrd="0" presId="urn:microsoft.com/office/officeart/2005/8/layout/equation2"/>
    <dgm:cxn modelId="{CD073CA2-1448-44B6-9F7A-9166EE3697A5}" type="presOf" srcId="{2803F31D-4480-4B10-B7F4-EE3FF367BA0D}" destId="{645A22F8-B6FD-49A4-9F34-2D47AD5E7588}" srcOrd="0" destOrd="0" presId="urn:microsoft.com/office/officeart/2005/8/layout/equation2"/>
    <dgm:cxn modelId="{39E96AAC-778F-4CA2-B785-09F549F41D69}" type="presOf" srcId="{83E2B2CA-1D0B-41BF-B5B8-78381212BAD5}" destId="{1CEE09BB-7CC2-44B3-BC93-3DB1FEE4AF47}" srcOrd="0" destOrd="0" presId="urn:microsoft.com/office/officeart/2005/8/layout/equation2"/>
    <dgm:cxn modelId="{B78B7109-E36D-4212-A9F4-A1EBF4F60874}" type="presOf" srcId="{23964D4A-140F-4599-AFE7-5B312168BB9C}" destId="{1101887F-85D7-4C8A-9F6D-EC5EAE0BEA2D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47612AC8-83F0-4581-A241-6B7ADE5F9075}" type="presParOf" srcId="{645A22F8-B6FD-49A4-9F34-2D47AD5E7588}" destId="{629F27BD-D9E0-4C12-AD2F-97DF4A7CB807}" srcOrd="0" destOrd="0" presId="urn:microsoft.com/office/officeart/2005/8/layout/equation2"/>
    <dgm:cxn modelId="{A33E958C-C9EE-455D-B75E-57D86727FBFB}" type="presParOf" srcId="{629F27BD-D9E0-4C12-AD2F-97DF4A7CB807}" destId="{F9BC38E4-3437-4180-90C3-33DE22F247AC}" srcOrd="0" destOrd="0" presId="urn:microsoft.com/office/officeart/2005/8/layout/equation2"/>
    <dgm:cxn modelId="{AC4E1D04-8F19-4C38-BEC2-82B0778D30AA}" type="presParOf" srcId="{629F27BD-D9E0-4C12-AD2F-97DF4A7CB807}" destId="{685763D3-7A38-430A-BF3D-81B96849DAE8}" srcOrd="1" destOrd="0" presId="urn:microsoft.com/office/officeart/2005/8/layout/equation2"/>
    <dgm:cxn modelId="{C91B8A96-7F28-4CC5-BE29-44D6B333EB47}" type="presParOf" srcId="{629F27BD-D9E0-4C12-AD2F-97DF4A7CB807}" destId="{50E93C89-2CD0-452B-B43B-99F6EC3F7AA9}" srcOrd="2" destOrd="0" presId="urn:microsoft.com/office/officeart/2005/8/layout/equation2"/>
    <dgm:cxn modelId="{7245771D-6E1C-4EAB-B00A-810F8C8B5B9B}" type="presParOf" srcId="{629F27BD-D9E0-4C12-AD2F-97DF4A7CB807}" destId="{B8DC796C-5768-4079-A1DD-EC450F5AEC93}" srcOrd="3" destOrd="0" presId="urn:microsoft.com/office/officeart/2005/8/layout/equation2"/>
    <dgm:cxn modelId="{95D6F5C4-AD17-498D-8A7D-C9D7C7D31FF3}" type="presParOf" srcId="{629F27BD-D9E0-4C12-AD2F-97DF4A7CB807}" destId="{A6135DF0-1C0E-411B-A657-3CE83A14E23C}" srcOrd="4" destOrd="0" presId="urn:microsoft.com/office/officeart/2005/8/layout/equation2"/>
    <dgm:cxn modelId="{48CCA33F-FE48-4EFE-97B6-B8C37D03D785}" type="presParOf" srcId="{645A22F8-B6FD-49A4-9F34-2D47AD5E7588}" destId="{1CEE09BB-7CC2-44B3-BC93-3DB1FEE4AF47}" srcOrd="1" destOrd="0" presId="urn:microsoft.com/office/officeart/2005/8/layout/equation2"/>
    <dgm:cxn modelId="{26DBA91C-41FE-4E61-AA3D-A085970CA9F6}" type="presParOf" srcId="{1CEE09BB-7CC2-44B3-BC93-3DB1FEE4AF47}" destId="{C2EFF928-60BD-438F-A511-4BC0D2AE7A6C}" srcOrd="0" destOrd="0" presId="urn:microsoft.com/office/officeart/2005/8/layout/equation2"/>
    <dgm:cxn modelId="{603D7C64-E594-4D60-8BE7-23B857529B2B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30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2970C295-1352-4202-BC1B-72B7ECFF0D2B}" type="presOf" srcId="{83E2B2CA-1D0B-41BF-B5B8-78381212BAD5}" destId="{C2EFF928-60BD-438F-A511-4BC0D2AE7A6C}" srcOrd="1" destOrd="0" presId="urn:microsoft.com/office/officeart/2005/8/layout/equation2"/>
    <dgm:cxn modelId="{044F6568-E654-443E-96BC-765F51B8BE91}" type="presOf" srcId="{397F885B-D0D0-4FB3-8EAD-86FD8F1B4C99}" destId="{A6135DF0-1C0E-411B-A657-3CE83A14E23C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63435E2F-6764-4184-B816-D583A721CE31}" type="presOf" srcId="{ED974E31-7EBE-412B-8C08-2344CBAFDD08}" destId="{F9BC38E4-3437-4180-90C3-33DE22F247AC}" srcOrd="0" destOrd="0" presId="urn:microsoft.com/office/officeart/2005/8/layout/equation2"/>
    <dgm:cxn modelId="{6D2F2DA1-D41D-4056-945B-6C0844656349}" type="presOf" srcId="{A46F8650-CB9F-449E-AB04-0EF1D19E3704}" destId="{50E93C89-2CD0-452B-B43B-99F6EC3F7AA9}" srcOrd="0" destOrd="0" presId="urn:microsoft.com/office/officeart/2005/8/layout/equation2"/>
    <dgm:cxn modelId="{02750EA8-4E53-494F-85DF-86361047CBC7}" type="presOf" srcId="{83E2B2CA-1D0B-41BF-B5B8-78381212BAD5}" destId="{1CEE09BB-7CC2-44B3-BC93-3DB1FEE4AF47}" srcOrd="0" destOrd="0" presId="urn:microsoft.com/office/officeart/2005/8/layout/equation2"/>
    <dgm:cxn modelId="{BF39A77B-5C16-4E6B-882B-AD98765B8290}" type="presOf" srcId="{2803F31D-4480-4B10-B7F4-EE3FF367BA0D}" destId="{645A22F8-B6FD-49A4-9F34-2D47AD5E7588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DCAEA3E1-8E91-41FE-B601-8778C425D3AD}" type="presOf" srcId="{23964D4A-140F-4599-AFE7-5B312168BB9C}" destId="{1101887F-85D7-4C8A-9F6D-EC5EAE0BEA2D}" srcOrd="0" destOrd="0" presId="urn:microsoft.com/office/officeart/2005/8/layout/equation2"/>
    <dgm:cxn modelId="{7B56A8BA-2928-45A5-9E27-AD2DEAFE27A5}" type="presParOf" srcId="{645A22F8-B6FD-49A4-9F34-2D47AD5E7588}" destId="{629F27BD-D9E0-4C12-AD2F-97DF4A7CB807}" srcOrd="0" destOrd="0" presId="urn:microsoft.com/office/officeart/2005/8/layout/equation2"/>
    <dgm:cxn modelId="{1E6CCF38-40C3-4AE6-B9DD-F665C6896210}" type="presParOf" srcId="{629F27BD-D9E0-4C12-AD2F-97DF4A7CB807}" destId="{F9BC38E4-3437-4180-90C3-33DE22F247AC}" srcOrd="0" destOrd="0" presId="urn:microsoft.com/office/officeart/2005/8/layout/equation2"/>
    <dgm:cxn modelId="{3180A4BB-5555-4A28-931C-06567725F376}" type="presParOf" srcId="{629F27BD-D9E0-4C12-AD2F-97DF4A7CB807}" destId="{685763D3-7A38-430A-BF3D-81B96849DAE8}" srcOrd="1" destOrd="0" presId="urn:microsoft.com/office/officeart/2005/8/layout/equation2"/>
    <dgm:cxn modelId="{86107CDF-86FD-477A-8DA9-A89442DED4DD}" type="presParOf" srcId="{629F27BD-D9E0-4C12-AD2F-97DF4A7CB807}" destId="{50E93C89-2CD0-452B-B43B-99F6EC3F7AA9}" srcOrd="2" destOrd="0" presId="urn:microsoft.com/office/officeart/2005/8/layout/equation2"/>
    <dgm:cxn modelId="{4B0A208C-2AD2-4B88-A0EA-DA2B0538A445}" type="presParOf" srcId="{629F27BD-D9E0-4C12-AD2F-97DF4A7CB807}" destId="{B8DC796C-5768-4079-A1DD-EC450F5AEC93}" srcOrd="3" destOrd="0" presId="urn:microsoft.com/office/officeart/2005/8/layout/equation2"/>
    <dgm:cxn modelId="{9D950040-F70B-40C4-AD1D-7273931A2759}" type="presParOf" srcId="{629F27BD-D9E0-4C12-AD2F-97DF4A7CB807}" destId="{A6135DF0-1C0E-411B-A657-3CE83A14E23C}" srcOrd="4" destOrd="0" presId="urn:microsoft.com/office/officeart/2005/8/layout/equation2"/>
    <dgm:cxn modelId="{E6DBD11D-0CC3-45B9-93B8-8F09F913D45D}" type="presParOf" srcId="{645A22F8-B6FD-49A4-9F34-2D47AD5E7588}" destId="{1CEE09BB-7CC2-44B3-BC93-3DB1FEE4AF47}" srcOrd="1" destOrd="0" presId="urn:microsoft.com/office/officeart/2005/8/layout/equation2"/>
    <dgm:cxn modelId="{1C00D22A-1990-4D75-AD53-620286CAFA6B}" type="presParOf" srcId="{1CEE09BB-7CC2-44B3-BC93-3DB1FEE4AF47}" destId="{C2EFF928-60BD-438F-A511-4BC0D2AE7A6C}" srcOrd="0" destOrd="0" presId="urn:microsoft.com/office/officeart/2005/8/layout/equation2"/>
    <dgm:cxn modelId="{2B49CD94-0AF7-40B6-8536-B66AA41E72E8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31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D27D7D0-409D-40AA-AE56-CEC3424B0A5B}" type="presOf" srcId="{83E2B2CA-1D0B-41BF-B5B8-78381212BAD5}" destId="{1CEE09BB-7CC2-44B3-BC93-3DB1FEE4AF47}" srcOrd="0" destOrd="0" presId="urn:microsoft.com/office/officeart/2005/8/layout/equation2"/>
    <dgm:cxn modelId="{C3D80EAC-2F77-4CD4-986E-3E18CD050A89}" type="presOf" srcId="{2803F31D-4480-4B10-B7F4-EE3FF367BA0D}" destId="{645A22F8-B6FD-49A4-9F34-2D47AD5E7588}" srcOrd="0" destOrd="0" presId="urn:microsoft.com/office/officeart/2005/8/layout/equation2"/>
    <dgm:cxn modelId="{BC04687A-4B08-465B-9CB8-EC668F3F173A}" type="presOf" srcId="{A46F8650-CB9F-449E-AB04-0EF1D19E3704}" destId="{50E93C89-2CD0-452B-B43B-99F6EC3F7AA9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0F55861D-1154-4E74-95BD-2BB2D151CD28}" type="presOf" srcId="{ED974E31-7EBE-412B-8C08-2344CBAFDD08}" destId="{F9BC38E4-3437-4180-90C3-33DE22F247AC}" srcOrd="0" destOrd="0" presId="urn:microsoft.com/office/officeart/2005/8/layout/equation2"/>
    <dgm:cxn modelId="{E20E741F-A133-4A8B-AB21-5B025F7D404B}" type="presOf" srcId="{83E2B2CA-1D0B-41BF-B5B8-78381212BAD5}" destId="{C2EFF928-60BD-438F-A511-4BC0D2AE7A6C}" srcOrd="1" destOrd="0" presId="urn:microsoft.com/office/officeart/2005/8/layout/equation2"/>
    <dgm:cxn modelId="{AA6D6B0B-5043-4912-9753-F034D7B3FF2A}" type="presOf" srcId="{397F885B-D0D0-4FB3-8EAD-86FD8F1B4C99}" destId="{A6135DF0-1C0E-411B-A657-3CE83A14E23C}" srcOrd="0" destOrd="0" presId="urn:microsoft.com/office/officeart/2005/8/layout/equation2"/>
    <dgm:cxn modelId="{91887CD5-351D-494F-A62D-9B41AFA40B2D}" type="presOf" srcId="{23964D4A-140F-4599-AFE7-5B312168BB9C}" destId="{1101887F-85D7-4C8A-9F6D-EC5EAE0BEA2D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0416FC5C-D7CC-42B9-B7BC-CB7E1E99DEF3}" type="presParOf" srcId="{645A22F8-B6FD-49A4-9F34-2D47AD5E7588}" destId="{629F27BD-D9E0-4C12-AD2F-97DF4A7CB807}" srcOrd="0" destOrd="0" presId="urn:microsoft.com/office/officeart/2005/8/layout/equation2"/>
    <dgm:cxn modelId="{38F0A076-3D14-4CFC-8F46-7DEE06391C87}" type="presParOf" srcId="{629F27BD-D9E0-4C12-AD2F-97DF4A7CB807}" destId="{F9BC38E4-3437-4180-90C3-33DE22F247AC}" srcOrd="0" destOrd="0" presId="urn:microsoft.com/office/officeart/2005/8/layout/equation2"/>
    <dgm:cxn modelId="{E71720B8-A04D-4F44-BFAB-8E7D481DD4A7}" type="presParOf" srcId="{629F27BD-D9E0-4C12-AD2F-97DF4A7CB807}" destId="{685763D3-7A38-430A-BF3D-81B96849DAE8}" srcOrd="1" destOrd="0" presId="urn:microsoft.com/office/officeart/2005/8/layout/equation2"/>
    <dgm:cxn modelId="{EA50FDB5-8A29-4DEA-80A3-22E047807AF6}" type="presParOf" srcId="{629F27BD-D9E0-4C12-AD2F-97DF4A7CB807}" destId="{50E93C89-2CD0-452B-B43B-99F6EC3F7AA9}" srcOrd="2" destOrd="0" presId="urn:microsoft.com/office/officeart/2005/8/layout/equation2"/>
    <dgm:cxn modelId="{74CD9E34-2B3E-4159-8A27-125FB75E65B3}" type="presParOf" srcId="{629F27BD-D9E0-4C12-AD2F-97DF4A7CB807}" destId="{B8DC796C-5768-4079-A1DD-EC450F5AEC93}" srcOrd="3" destOrd="0" presId="urn:microsoft.com/office/officeart/2005/8/layout/equation2"/>
    <dgm:cxn modelId="{50E883F8-8620-411C-9551-C2382E5D6BCC}" type="presParOf" srcId="{629F27BD-D9E0-4C12-AD2F-97DF4A7CB807}" destId="{A6135DF0-1C0E-411B-A657-3CE83A14E23C}" srcOrd="4" destOrd="0" presId="urn:microsoft.com/office/officeart/2005/8/layout/equation2"/>
    <dgm:cxn modelId="{96151812-4CDA-4D62-B6FF-9B8FB8D4761E}" type="presParOf" srcId="{645A22F8-B6FD-49A4-9F34-2D47AD5E7588}" destId="{1CEE09BB-7CC2-44B3-BC93-3DB1FEE4AF47}" srcOrd="1" destOrd="0" presId="urn:microsoft.com/office/officeart/2005/8/layout/equation2"/>
    <dgm:cxn modelId="{35D09925-B222-4A3D-9A42-6EFA446DD969}" type="presParOf" srcId="{1CEE09BB-7CC2-44B3-BC93-3DB1FEE4AF47}" destId="{C2EFF928-60BD-438F-A511-4BC0D2AE7A6C}" srcOrd="0" destOrd="0" presId="urn:microsoft.com/office/officeart/2005/8/layout/equation2"/>
    <dgm:cxn modelId="{AAA9E97F-A7D3-4ADF-8721-13D44FDCE4FB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32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3622BE4E-127A-4C09-A535-A2BFAF4128DB}" type="presOf" srcId="{23964D4A-140F-4599-AFE7-5B312168BB9C}" destId="{1101887F-85D7-4C8A-9F6D-EC5EAE0BEA2D}" srcOrd="0" destOrd="0" presId="urn:microsoft.com/office/officeart/2005/8/layout/equation2"/>
    <dgm:cxn modelId="{0FDED8EE-2667-45C4-BA26-B00078755FD9}" type="presOf" srcId="{A46F8650-CB9F-449E-AB04-0EF1D19E3704}" destId="{50E93C89-2CD0-452B-B43B-99F6EC3F7AA9}" srcOrd="0" destOrd="0" presId="urn:microsoft.com/office/officeart/2005/8/layout/equation2"/>
    <dgm:cxn modelId="{B95A4ED9-DED0-4E6D-8B92-8B7828E102F6}" type="presOf" srcId="{ED974E31-7EBE-412B-8C08-2344CBAFDD08}" destId="{F9BC38E4-3437-4180-90C3-33DE22F247AC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E04B3CD8-39C7-450F-BAA7-DBFF3660248C}" type="presOf" srcId="{83E2B2CA-1D0B-41BF-B5B8-78381212BAD5}" destId="{C2EFF928-60BD-438F-A511-4BC0D2AE7A6C}" srcOrd="1" destOrd="0" presId="urn:microsoft.com/office/officeart/2005/8/layout/equation2"/>
    <dgm:cxn modelId="{17843A98-5523-4045-A6E3-FD5C2A6AEF5F}" type="presOf" srcId="{83E2B2CA-1D0B-41BF-B5B8-78381212BAD5}" destId="{1CEE09BB-7CC2-44B3-BC93-3DB1FEE4AF47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F7815046-22DE-4B1E-B297-4A9C11EF771A}" type="presOf" srcId="{397F885B-D0D0-4FB3-8EAD-86FD8F1B4C99}" destId="{A6135DF0-1C0E-411B-A657-3CE83A14E23C}" srcOrd="0" destOrd="0" presId="urn:microsoft.com/office/officeart/2005/8/layout/equation2"/>
    <dgm:cxn modelId="{FE2A7827-ED5F-4A9B-ADF9-42451C67BEEC}" type="presOf" srcId="{2803F31D-4480-4B10-B7F4-EE3FF367BA0D}" destId="{645A22F8-B6FD-49A4-9F34-2D47AD5E7588}" srcOrd="0" destOrd="0" presId="urn:microsoft.com/office/officeart/2005/8/layout/equation2"/>
    <dgm:cxn modelId="{FCDCB5A7-B727-4D9D-A5A0-DCFDFB20D7E9}" type="presParOf" srcId="{645A22F8-B6FD-49A4-9F34-2D47AD5E7588}" destId="{629F27BD-D9E0-4C12-AD2F-97DF4A7CB807}" srcOrd="0" destOrd="0" presId="urn:microsoft.com/office/officeart/2005/8/layout/equation2"/>
    <dgm:cxn modelId="{DD96E714-E83E-4FD0-8956-F687813C7547}" type="presParOf" srcId="{629F27BD-D9E0-4C12-AD2F-97DF4A7CB807}" destId="{F9BC38E4-3437-4180-90C3-33DE22F247AC}" srcOrd="0" destOrd="0" presId="urn:microsoft.com/office/officeart/2005/8/layout/equation2"/>
    <dgm:cxn modelId="{128C6437-C482-43C3-9CAA-1114DEAAEF17}" type="presParOf" srcId="{629F27BD-D9E0-4C12-AD2F-97DF4A7CB807}" destId="{685763D3-7A38-430A-BF3D-81B96849DAE8}" srcOrd="1" destOrd="0" presId="urn:microsoft.com/office/officeart/2005/8/layout/equation2"/>
    <dgm:cxn modelId="{FF9F8FD9-D1DA-4516-96CC-C37CAA77E847}" type="presParOf" srcId="{629F27BD-D9E0-4C12-AD2F-97DF4A7CB807}" destId="{50E93C89-2CD0-452B-B43B-99F6EC3F7AA9}" srcOrd="2" destOrd="0" presId="urn:microsoft.com/office/officeart/2005/8/layout/equation2"/>
    <dgm:cxn modelId="{A76FCDA8-D48C-40B5-9773-5F1BBD547827}" type="presParOf" srcId="{629F27BD-D9E0-4C12-AD2F-97DF4A7CB807}" destId="{B8DC796C-5768-4079-A1DD-EC450F5AEC93}" srcOrd="3" destOrd="0" presId="urn:microsoft.com/office/officeart/2005/8/layout/equation2"/>
    <dgm:cxn modelId="{40F74C34-95BE-4A91-90AA-86A4BFE382CE}" type="presParOf" srcId="{629F27BD-D9E0-4C12-AD2F-97DF4A7CB807}" destId="{A6135DF0-1C0E-411B-A657-3CE83A14E23C}" srcOrd="4" destOrd="0" presId="urn:microsoft.com/office/officeart/2005/8/layout/equation2"/>
    <dgm:cxn modelId="{6DF7A2DC-46EE-4180-80E7-4F5E3209EC78}" type="presParOf" srcId="{645A22F8-B6FD-49A4-9F34-2D47AD5E7588}" destId="{1CEE09BB-7CC2-44B3-BC93-3DB1FEE4AF47}" srcOrd="1" destOrd="0" presId="urn:microsoft.com/office/officeart/2005/8/layout/equation2"/>
    <dgm:cxn modelId="{5F742B40-B154-4898-96D9-0D64BBA21A97}" type="presParOf" srcId="{1CEE09BB-7CC2-44B3-BC93-3DB1FEE4AF47}" destId="{C2EFF928-60BD-438F-A511-4BC0D2AE7A6C}" srcOrd="0" destOrd="0" presId="urn:microsoft.com/office/officeart/2005/8/layout/equation2"/>
    <dgm:cxn modelId="{584C53B8-CC16-41F9-9F37-8F7FEBCD4BD8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33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147EFA4C-8400-482F-BBB0-975D2A916105}" type="presOf" srcId="{ED974E31-7EBE-412B-8C08-2344CBAFDD08}" destId="{F9BC38E4-3437-4180-90C3-33DE22F247AC}" srcOrd="0" destOrd="0" presId="urn:microsoft.com/office/officeart/2005/8/layout/equation2"/>
    <dgm:cxn modelId="{8A81CFEC-9927-4512-90E6-87F018525648}" type="presOf" srcId="{83E2B2CA-1D0B-41BF-B5B8-78381212BAD5}" destId="{1CEE09BB-7CC2-44B3-BC93-3DB1FEE4AF47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63057652-1FEA-444A-9236-622CD05185D0}" type="presOf" srcId="{A46F8650-CB9F-449E-AB04-0EF1D19E3704}" destId="{50E93C89-2CD0-452B-B43B-99F6EC3F7AA9}" srcOrd="0" destOrd="0" presId="urn:microsoft.com/office/officeart/2005/8/layout/equation2"/>
    <dgm:cxn modelId="{D45479FE-F373-425B-930D-5503816C9968}" type="presOf" srcId="{23964D4A-140F-4599-AFE7-5B312168BB9C}" destId="{1101887F-85D7-4C8A-9F6D-EC5EAE0BEA2D}" srcOrd="0" destOrd="0" presId="urn:microsoft.com/office/officeart/2005/8/layout/equation2"/>
    <dgm:cxn modelId="{42486F19-4F7B-4909-A1BB-C87640E09E76}" type="presOf" srcId="{2803F31D-4480-4B10-B7F4-EE3FF367BA0D}" destId="{645A22F8-B6FD-49A4-9F34-2D47AD5E7588}" srcOrd="0" destOrd="0" presId="urn:microsoft.com/office/officeart/2005/8/layout/equation2"/>
    <dgm:cxn modelId="{F85FCE4A-C9A8-4A4A-B78C-4A02FAE0A76C}" type="presOf" srcId="{397F885B-D0D0-4FB3-8EAD-86FD8F1B4C99}" destId="{A6135DF0-1C0E-411B-A657-3CE83A14E23C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A8C878DF-98ED-4CE1-A58F-D358587F697B}" type="presOf" srcId="{83E2B2CA-1D0B-41BF-B5B8-78381212BAD5}" destId="{C2EFF928-60BD-438F-A511-4BC0D2AE7A6C}" srcOrd="1" destOrd="0" presId="urn:microsoft.com/office/officeart/2005/8/layout/equation2"/>
    <dgm:cxn modelId="{B56B6299-7D49-4824-915A-F1AF732B73C0}" type="presParOf" srcId="{645A22F8-B6FD-49A4-9F34-2D47AD5E7588}" destId="{629F27BD-D9E0-4C12-AD2F-97DF4A7CB807}" srcOrd="0" destOrd="0" presId="urn:microsoft.com/office/officeart/2005/8/layout/equation2"/>
    <dgm:cxn modelId="{BD46B80F-AA57-4483-96D2-57367AB39C88}" type="presParOf" srcId="{629F27BD-D9E0-4C12-AD2F-97DF4A7CB807}" destId="{F9BC38E4-3437-4180-90C3-33DE22F247AC}" srcOrd="0" destOrd="0" presId="urn:microsoft.com/office/officeart/2005/8/layout/equation2"/>
    <dgm:cxn modelId="{EE9C419B-D4BA-4BEC-8CDD-D4D832973144}" type="presParOf" srcId="{629F27BD-D9E0-4C12-AD2F-97DF4A7CB807}" destId="{685763D3-7A38-430A-BF3D-81B96849DAE8}" srcOrd="1" destOrd="0" presId="urn:microsoft.com/office/officeart/2005/8/layout/equation2"/>
    <dgm:cxn modelId="{CBE4ECD5-AD79-4EEB-B4BB-84D0FBB788D4}" type="presParOf" srcId="{629F27BD-D9E0-4C12-AD2F-97DF4A7CB807}" destId="{50E93C89-2CD0-452B-B43B-99F6EC3F7AA9}" srcOrd="2" destOrd="0" presId="urn:microsoft.com/office/officeart/2005/8/layout/equation2"/>
    <dgm:cxn modelId="{E9F6D4C3-C1EB-46AD-872B-B568636322E2}" type="presParOf" srcId="{629F27BD-D9E0-4C12-AD2F-97DF4A7CB807}" destId="{B8DC796C-5768-4079-A1DD-EC450F5AEC93}" srcOrd="3" destOrd="0" presId="urn:microsoft.com/office/officeart/2005/8/layout/equation2"/>
    <dgm:cxn modelId="{EA13904B-FF1D-4FA8-81CA-179528F98985}" type="presParOf" srcId="{629F27BD-D9E0-4C12-AD2F-97DF4A7CB807}" destId="{A6135DF0-1C0E-411B-A657-3CE83A14E23C}" srcOrd="4" destOrd="0" presId="urn:microsoft.com/office/officeart/2005/8/layout/equation2"/>
    <dgm:cxn modelId="{ABF02BAE-D202-47C0-A68D-0B275AC49054}" type="presParOf" srcId="{645A22F8-B6FD-49A4-9F34-2D47AD5E7588}" destId="{1CEE09BB-7CC2-44B3-BC93-3DB1FEE4AF47}" srcOrd="1" destOrd="0" presId="urn:microsoft.com/office/officeart/2005/8/layout/equation2"/>
    <dgm:cxn modelId="{ABB69A48-C14D-4B04-A7D6-4D97C4D666E8}" type="presParOf" srcId="{1CEE09BB-7CC2-44B3-BC93-3DB1FEE4AF47}" destId="{C2EFF928-60BD-438F-A511-4BC0D2AE7A6C}" srcOrd="0" destOrd="0" presId="urn:microsoft.com/office/officeart/2005/8/layout/equation2"/>
    <dgm:cxn modelId="{A8F35C59-22C5-4694-B437-44E7FF88B8C0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34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61A717B3-9103-471D-9564-9742C115CD58}" type="presOf" srcId="{83E2B2CA-1D0B-41BF-B5B8-78381212BAD5}" destId="{C2EFF928-60BD-438F-A511-4BC0D2AE7A6C}" srcOrd="1" destOrd="0" presId="urn:microsoft.com/office/officeart/2005/8/layout/equation2"/>
    <dgm:cxn modelId="{8F8998F9-F932-4CBD-B95B-AA09715A44F0}" type="presOf" srcId="{2803F31D-4480-4B10-B7F4-EE3FF367BA0D}" destId="{645A22F8-B6FD-49A4-9F34-2D47AD5E7588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AA4827D2-42EB-4D9E-82F8-9DBEE782D3CB}" type="presOf" srcId="{ED974E31-7EBE-412B-8C08-2344CBAFDD08}" destId="{F9BC38E4-3437-4180-90C3-33DE22F247AC}" srcOrd="0" destOrd="0" presId="urn:microsoft.com/office/officeart/2005/8/layout/equation2"/>
    <dgm:cxn modelId="{6D4F4873-880A-4EBE-A164-861D6BD6B7CE}" type="presOf" srcId="{A46F8650-CB9F-449E-AB04-0EF1D19E3704}" destId="{50E93C89-2CD0-452B-B43B-99F6EC3F7AA9}" srcOrd="0" destOrd="0" presId="urn:microsoft.com/office/officeart/2005/8/layout/equation2"/>
    <dgm:cxn modelId="{26BDE2DE-F86E-433F-8A23-DA3CE5B810C5}" type="presOf" srcId="{83E2B2CA-1D0B-41BF-B5B8-78381212BAD5}" destId="{1CEE09BB-7CC2-44B3-BC93-3DB1FEE4AF47}" srcOrd="0" destOrd="0" presId="urn:microsoft.com/office/officeart/2005/8/layout/equation2"/>
    <dgm:cxn modelId="{DFDA3391-5BEA-4A40-9633-AA05EA5BEF05}" type="presOf" srcId="{397F885B-D0D0-4FB3-8EAD-86FD8F1B4C99}" destId="{A6135DF0-1C0E-411B-A657-3CE83A14E23C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153CC946-5826-47A3-A687-1EA4A9D32C67}" type="presOf" srcId="{23964D4A-140F-4599-AFE7-5B312168BB9C}" destId="{1101887F-85D7-4C8A-9F6D-EC5EAE0BEA2D}" srcOrd="0" destOrd="0" presId="urn:microsoft.com/office/officeart/2005/8/layout/equation2"/>
    <dgm:cxn modelId="{B21154C5-9AD0-41AA-96C2-944B1F7957B4}" type="presParOf" srcId="{645A22F8-B6FD-49A4-9F34-2D47AD5E7588}" destId="{629F27BD-D9E0-4C12-AD2F-97DF4A7CB807}" srcOrd="0" destOrd="0" presId="urn:microsoft.com/office/officeart/2005/8/layout/equation2"/>
    <dgm:cxn modelId="{177AFC47-214B-429C-9947-2AEE96761E78}" type="presParOf" srcId="{629F27BD-D9E0-4C12-AD2F-97DF4A7CB807}" destId="{F9BC38E4-3437-4180-90C3-33DE22F247AC}" srcOrd="0" destOrd="0" presId="urn:microsoft.com/office/officeart/2005/8/layout/equation2"/>
    <dgm:cxn modelId="{7AD45BFB-D041-45AE-9341-1B91A172817F}" type="presParOf" srcId="{629F27BD-D9E0-4C12-AD2F-97DF4A7CB807}" destId="{685763D3-7A38-430A-BF3D-81B96849DAE8}" srcOrd="1" destOrd="0" presId="urn:microsoft.com/office/officeart/2005/8/layout/equation2"/>
    <dgm:cxn modelId="{3AB80C7F-7B72-4AFC-A290-D53C9ABE8332}" type="presParOf" srcId="{629F27BD-D9E0-4C12-AD2F-97DF4A7CB807}" destId="{50E93C89-2CD0-452B-B43B-99F6EC3F7AA9}" srcOrd="2" destOrd="0" presId="urn:microsoft.com/office/officeart/2005/8/layout/equation2"/>
    <dgm:cxn modelId="{E510C3F6-ABF1-40CC-A272-E95E1F793066}" type="presParOf" srcId="{629F27BD-D9E0-4C12-AD2F-97DF4A7CB807}" destId="{B8DC796C-5768-4079-A1DD-EC450F5AEC93}" srcOrd="3" destOrd="0" presId="urn:microsoft.com/office/officeart/2005/8/layout/equation2"/>
    <dgm:cxn modelId="{FDC8206C-8B57-4ADF-B9BD-2C4F0B488EA2}" type="presParOf" srcId="{629F27BD-D9E0-4C12-AD2F-97DF4A7CB807}" destId="{A6135DF0-1C0E-411B-A657-3CE83A14E23C}" srcOrd="4" destOrd="0" presId="urn:microsoft.com/office/officeart/2005/8/layout/equation2"/>
    <dgm:cxn modelId="{12275363-3ACC-49DF-BEFE-C196B6EA55D5}" type="presParOf" srcId="{645A22F8-B6FD-49A4-9F34-2D47AD5E7588}" destId="{1CEE09BB-7CC2-44B3-BC93-3DB1FEE4AF47}" srcOrd="1" destOrd="0" presId="urn:microsoft.com/office/officeart/2005/8/layout/equation2"/>
    <dgm:cxn modelId="{08C26D71-22F1-40FB-972F-7E4CA8918EC5}" type="presParOf" srcId="{1CEE09BB-7CC2-44B3-BC93-3DB1FEE4AF47}" destId="{C2EFF928-60BD-438F-A511-4BC0D2AE7A6C}" srcOrd="0" destOrd="0" presId="urn:microsoft.com/office/officeart/2005/8/layout/equation2"/>
    <dgm:cxn modelId="{16B971FE-261D-4881-8485-6D08557822E9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35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6C17F0F4-F9F9-459E-8B79-12785A78992A}" type="presOf" srcId="{23964D4A-140F-4599-AFE7-5B312168BB9C}" destId="{1101887F-85D7-4C8A-9F6D-EC5EAE0BEA2D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84C7EC85-60BB-4A7A-9EA0-AF8028E65131}" type="presOf" srcId="{ED974E31-7EBE-412B-8C08-2344CBAFDD08}" destId="{F9BC38E4-3437-4180-90C3-33DE22F247AC}" srcOrd="0" destOrd="0" presId="urn:microsoft.com/office/officeart/2005/8/layout/equation2"/>
    <dgm:cxn modelId="{26BB1469-2A62-444F-9656-F0A8E72378DF}" type="presOf" srcId="{83E2B2CA-1D0B-41BF-B5B8-78381212BAD5}" destId="{1CEE09BB-7CC2-44B3-BC93-3DB1FEE4AF47}" srcOrd="0" destOrd="0" presId="urn:microsoft.com/office/officeart/2005/8/layout/equation2"/>
    <dgm:cxn modelId="{8284DCCE-AF4C-407C-A32F-23724281A025}" type="presOf" srcId="{2803F31D-4480-4B10-B7F4-EE3FF367BA0D}" destId="{645A22F8-B6FD-49A4-9F34-2D47AD5E7588}" srcOrd="0" destOrd="0" presId="urn:microsoft.com/office/officeart/2005/8/layout/equation2"/>
    <dgm:cxn modelId="{94DE0F52-E535-4155-B315-2A264BD0E16F}" type="presOf" srcId="{83E2B2CA-1D0B-41BF-B5B8-78381212BAD5}" destId="{C2EFF928-60BD-438F-A511-4BC0D2AE7A6C}" srcOrd="1" destOrd="0" presId="urn:microsoft.com/office/officeart/2005/8/layout/equation2"/>
    <dgm:cxn modelId="{9225EAA3-EEA6-4731-839A-FA43F7233025}" type="presOf" srcId="{A46F8650-CB9F-449E-AB04-0EF1D19E3704}" destId="{50E93C89-2CD0-452B-B43B-99F6EC3F7AA9}" srcOrd="0" destOrd="0" presId="urn:microsoft.com/office/officeart/2005/8/layout/equation2"/>
    <dgm:cxn modelId="{9B2C757B-467E-46D3-BBB3-601BFB661E6D}" type="presOf" srcId="{397F885B-D0D0-4FB3-8EAD-86FD8F1B4C99}" destId="{A6135DF0-1C0E-411B-A657-3CE83A14E23C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574499DF-59A2-445D-971A-7FA27F797746}" type="presParOf" srcId="{645A22F8-B6FD-49A4-9F34-2D47AD5E7588}" destId="{629F27BD-D9E0-4C12-AD2F-97DF4A7CB807}" srcOrd="0" destOrd="0" presId="urn:microsoft.com/office/officeart/2005/8/layout/equation2"/>
    <dgm:cxn modelId="{D0A7E966-2FD1-4E19-8A91-11E0ECA38C77}" type="presParOf" srcId="{629F27BD-D9E0-4C12-AD2F-97DF4A7CB807}" destId="{F9BC38E4-3437-4180-90C3-33DE22F247AC}" srcOrd="0" destOrd="0" presId="urn:microsoft.com/office/officeart/2005/8/layout/equation2"/>
    <dgm:cxn modelId="{D480EE00-1CCC-43D4-A117-33E295BD997D}" type="presParOf" srcId="{629F27BD-D9E0-4C12-AD2F-97DF4A7CB807}" destId="{685763D3-7A38-430A-BF3D-81B96849DAE8}" srcOrd="1" destOrd="0" presId="urn:microsoft.com/office/officeart/2005/8/layout/equation2"/>
    <dgm:cxn modelId="{83CADB3F-B26C-4053-AE08-982C06B6C591}" type="presParOf" srcId="{629F27BD-D9E0-4C12-AD2F-97DF4A7CB807}" destId="{50E93C89-2CD0-452B-B43B-99F6EC3F7AA9}" srcOrd="2" destOrd="0" presId="urn:microsoft.com/office/officeart/2005/8/layout/equation2"/>
    <dgm:cxn modelId="{D41A1E73-B90E-4293-88F6-704D5F4543BD}" type="presParOf" srcId="{629F27BD-D9E0-4C12-AD2F-97DF4A7CB807}" destId="{B8DC796C-5768-4079-A1DD-EC450F5AEC93}" srcOrd="3" destOrd="0" presId="urn:microsoft.com/office/officeart/2005/8/layout/equation2"/>
    <dgm:cxn modelId="{9F148921-729D-4854-A043-1AFEE108A4AF}" type="presParOf" srcId="{629F27BD-D9E0-4C12-AD2F-97DF4A7CB807}" destId="{A6135DF0-1C0E-411B-A657-3CE83A14E23C}" srcOrd="4" destOrd="0" presId="urn:microsoft.com/office/officeart/2005/8/layout/equation2"/>
    <dgm:cxn modelId="{38D09A47-EB02-44A6-B355-8254BD5E8416}" type="presParOf" srcId="{645A22F8-B6FD-49A4-9F34-2D47AD5E7588}" destId="{1CEE09BB-7CC2-44B3-BC93-3DB1FEE4AF47}" srcOrd="1" destOrd="0" presId="urn:microsoft.com/office/officeart/2005/8/layout/equation2"/>
    <dgm:cxn modelId="{D13FAD83-9D73-42D8-9916-526F9517E596}" type="presParOf" srcId="{1CEE09BB-7CC2-44B3-BC93-3DB1FEE4AF47}" destId="{C2EFF928-60BD-438F-A511-4BC0D2AE7A6C}" srcOrd="0" destOrd="0" presId="urn:microsoft.com/office/officeart/2005/8/layout/equation2"/>
    <dgm:cxn modelId="{B3774493-AFF6-4448-80B0-431A2719511F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36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1EFD951E-A2CC-4A31-BC81-558561CC7321}" type="presOf" srcId="{23964D4A-140F-4599-AFE7-5B312168BB9C}" destId="{1101887F-85D7-4C8A-9F6D-EC5EAE0BEA2D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ED5F7A06-227C-4520-9DEC-8E85006807C5}" type="presOf" srcId="{ED974E31-7EBE-412B-8C08-2344CBAFDD08}" destId="{F9BC38E4-3437-4180-90C3-33DE22F247AC}" srcOrd="0" destOrd="0" presId="urn:microsoft.com/office/officeart/2005/8/layout/equation2"/>
    <dgm:cxn modelId="{F59570F5-A2DB-4890-ACEB-4E3D15667006}" type="presOf" srcId="{A46F8650-CB9F-449E-AB04-0EF1D19E3704}" destId="{50E93C89-2CD0-452B-B43B-99F6EC3F7AA9}" srcOrd="0" destOrd="0" presId="urn:microsoft.com/office/officeart/2005/8/layout/equation2"/>
    <dgm:cxn modelId="{770C90CA-A7EE-4189-81A3-D953A60C5997}" type="presOf" srcId="{397F885B-D0D0-4FB3-8EAD-86FD8F1B4C99}" destId="{A6135DF0-1C0E-411B-A657-3CE83A14E23C}" srcOrd="0" destOrd="0" presId="urn:microsoft.com/office/officeart/2005/8/layout/equation2"/>
    <dgm:cxn modelId="{723BC0EE-B0A1-4072-BFFA-F41175B9FC02}" type="presOf" srcId="{2803F31D-4480-4B10-B7F4-EE3FF367BA0D}" destId="{645A22F8-B6FD-49A4-9F34-2D47AD5E7588}" srcOrd="0" destOrd="0" presId="urn:microsoft.com/office/officeart/2005/8/layout/equation2"/>
    <dgm:cxn modelId="{52337527-1AEA-428A-9329-51B9C8FC898C}" type="presOf" srcId="{83E2B2CA-1D0B-41BF-B5B8-78381212BAD5}" destId="{1CEE09BB-7CC2-44B3-BC93-3DB1FEE4AF47}" srcOrd="0" destOrd="0" presId="urn:microsoft.com/office/officeart/2005/8/layout/equation2"/>
    <dgm:cxn modelId="{9D187368-C58C-4AE9-B320-DEF1A7DF1C67}" type="presOf" srcId="{83E2B2CA-1D0B-41BF-B5B8-78381212BAD5}" destId="{C2EFF928-60BD-438F-A511-4BC0D2AE7A6C}" srcOrd="1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C34D0965-377C-44AC-A944-788049D8B4AB}" type="presParOf" srcId="{645A22F8-B6FD-49A4-9F34-2D47AD5E7588}" destId="{629F27BD-D9E0-4C12-AD2F-97DF4A7CB807}" srcOrd="0" destOrd="0" presId="urn:microsoft.com/office/officeart/2005/8/layout/equation2"/>
    <dgm:cxn modelId="{76BD368C-A86C-4B98-9BF7-8B0DB44ACB02}" type="presParOf" srcId="{629F27BD-D9E0-4C12-AD2F-97DF4A7CB807}" destId="{F9BC38E4-3437-4180-90C3-33DE22F247AC}" srcOrd="0" destOrd="0" presId="urn:microsoft.com/office/officeart/2005/8/layout/equation2"/>
    <dgm:cxn modelId="{8FB9D5D7-8385-421D-9A4A-1E3B308EE1FB}" type="presParOf" srcId="{629F27BD-D9E0-4C12-AD2F-97DF4A7CB807}" destId="{685763D3-7A38-430A-BF3D-81B96849DAE8}" srcOrd="1" destOrd="0" presId="urn:microsoft.com/office/officeart/2005/8/layout/equation2"/>
    <dgm:cxn modelId="{C27C967E-477E-4448-B945-AE733D0673CC}" type="presParOf" srcId="{629F27BD-D9E0-4C12-AD2F-97DF4A7CB807}" destId="{50E93C89-2CD0-452B-B43B-99F6EC3F7AA9}" srcOrd="2" destOrd="0" presId="urn:microsoft.com/office/officeart/2005/8/layout/equation2"/>
    <dgm:cxn modelId="{F6A5AA13-9AA2-4809-83F7-8D551FEA4C52}" type="presParOf" srcId="{629F27BD-D9E0-4C12-AD2F-97DF4A7CB807}" destId="{B8DC796C-5768-4079-A1DD-EC450F5AEC93}" srcOrd="3" destOrd="0" presId="urn:microsoft.com/office/officeart/2005/8/layout/equation2"/>
    <dgm:cxn modelId="{3E149374-0E30-4E45-86D1-C0326B202DA0}" type="presParOf" srcId="{629F27BD-D9E0-4C12-AD2F-97DF4A7CB807}" destId="{A6135DF0-1C0E-411B-A657-3CE83A14E23C}" srcOrd="4" destOrd="0" presId="urn:microsoft.com/office/officeart/2005/8/layout/equation2"/>
    <dgm:cxn modelId="{85259995-C4E4-45E5-9235-3D83FC13C9FC}" type="presParOf" srcId="{645A22F8-B6FD-49A4-9F34-2D47AD5E7588}" destId="{1CEE09BB-7CC2-44B3-BC93-3DB1FEE4AF47}" srcOrd="1" destOrd="0" presId="urn:microsoft.com/office/officeart/2005/8/layout/equation2"/>
    <dgm:cxn modelId="{6D2AC983-A9BF-4F90-B87A-FC49D7DDA5E3}" type="presParOf" srcId="{1CEE09BB-7CC2-44B3-BC93-3DB1FEE4AF47}" destId="{C2EFF928-60BD-438F-A511-4BC0D2AE7A6C}" srcOrd="0" destOrd="0" presId="urn:microsoft.com/office/officeart/2005/8/layout/equation2"/>
    <dgm:cxn modelId="{E7D34727-D512-4DB6-8DE9-D75E577BEB44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37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662E6F81-BBEE-4F66-B95D-52595FA893A5}" type="presOf" srcId="{83E2B2CA-1D0B-41BF-B5B8-78381212BAD5}" destId="{C2EFF928-60BD-438F-A511-4BC0D2AE7A6C}" srcOrd="1" destOrd="0" presId="urn:microsoft.com/office/officeart/2005/8/layout/equation2"/>
    <dgm:cxn modelId="{BF9D81DF-38A2-4970-9260-D0E37B5ED8A0}" type="presOf" srcId="{397F885B-D0D0-4FB3-8EAD-86FD8F1B4C99}" destId="{A6135DF0-1C0E-411B-A657-3CE83A14E23C}" srcOrd="0" destOrd="0" presId="urn:microsoft.com/office/officeart/2005/8/layout/equation2"/>
    <dgm:cxn modelId="{3CA1FB5D-04F3-4458-B9DE-B63959B324A7}" type="presOf" srcId="{ED974E31-7EBE-412B-8C08-2344CBAFDD08}" destId="{F9BC38E4-3437-4180-90C3-33DE22F247AC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1FF1A265-D57A-47E7-8A4C-490F4BF7EFE5}" type="presOf" srcId="{83E2B2CA-1D0B-41BF-B5B8-78381212BAD5}" destId="{1CEE09BB-7CC2-44B3-BC93-3DB1FEE4AF47}" srcOrd="0" destOrd="0" presId="urn:microsoft.com/office/officeart/2005/8/layout/equation2"/>
    <dgm:cxn modelId="{17D4F514-5484-4F5E-A700-C1311D0A22C4}" type="presOf" srcId="{23964D4A-140F-4599-AFE7-5B312168BB9C}" destId="{1101887F-85D7-4C8A-9F6D-EC5EAE0BEA2D}" srcOrd="0" destOrd="0" presId="urn:microsoft.com/office/officeart/2005/8/layout/equation2"/>
    <dgm:cxn modelId="{FDA0BCF2-B608-4489-BE17-C061785826C2}" type="presOf" srcId="{A46F8650-CB9F-449E-AB04-0EF1D19E3704}" destId="{50E93C89-2CD0-452B-B43B-99F6EC3F7AA9}" srcOrd="0" destOrd="0" presId="urn:microsoft.com/office/officeart/2005/8/layout/equation2"/>
    <dgm:cxn modelId="{86032506-9DAA-4942-80C4-274041932557}" type="presOf" srcId="{2803F31D-4480-4B10-B7F4-EE3FF367BA0D}" destId="{645A22F8-B6FD-49A4-9F34-2D47AD5E7588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B10FBE07-951B-4688-8B96-86A6CEC819C2}" type="presParOf" srcId="{645A22F8-B6FD-49A4-9F34-2D47AD5E7588}" destId="{629F27BD-D9E0-4C12-AD2F-97DF4A7CB807}" srcOrd="0" destOrd="0" presId="urn:microsoft.com/office/officeart/2005/8/layout/equation2"/>
    <dgm:cxn modelId="{16C14CCD-29DB-4677-8BA6-7CCF4157784A}" type="presParOf" srcId="{629F27BD-D9E0-4C12-AD2F-97DF4A7CB807}" destId="{F9BC38E4-3437-4180-90C3-33DE22F247AC}" srcOrd="0" destOrd="0" presId="urn:microsoft.com/office/officeart/2005/8/layout/equation2"/>
    <dgm:cxn modelId="{2EA77571-F357-4C2B-BCEC-9B8CE092CC13}" type="presParOf" srcId="{629F27BD-D9E0-4C12-AD2F-97DF4A7CB807}" destId="{685763D3-7A38-430A-BF3D-81B96849DAE8}" srcOrd="1" destOrd="0" presId="urn:microsoft.com/office/officeart/2005/8/layout/equation2"/>
    <dgm:cxn modelId="{8DC65AE8-39A7-4F78-B3B6-437340DC32D8}" type="presParOf" srcId="{629F27BD-D9E0-4C12-AD2F-97DF4A7CB807}" destId="{50E93C89-2CD0-452B-B43B-99F6EC3F7AA9}" srcOrd="2" destOrd="0" presId="urn:microsoft.com/office/officeart/2005/8/layout/equation2"/>
    <dgm:cxn modelId="{C6B39EE7-7968-4D55-A866-8B4E04985BC3}" type="presParOf" srcId="{629F27BD-D9E0-4C12-AD2F-97DF4A7CB807}" destId="{B8DC796C-5768-4079-A1DD-EC450F5AEC93}" srcOrd="3" destOrd="0" presId="urn:microsoft.com/office/officeart/2005/8/layout/equation2"/>
    <dgm:cxn modelId="{BE302ADB-66CA-49B5-AB17-BC86F734799C}" type="presParOf" srcId="{629F27BD-D9E0-4C12-AD2F-97DF4A7CB807}" destId="{A6135DF0-1C0E-411B-A657-3CE83A14E23C}" srcOrd="4" destOrd="0" presId="urn:microsoft.com/office/officeart/2005/8/layout/equation2"/>
    <dgm:cxn modelId="{1B49A19E-51E0-467B-B9D1-D4338549F852}" type="presParOf" srcId="{645A22F8-B6FD-49A4-9F34-2D47AD5E7588}" destId="{1CEE09BB-7CC2-44B3-BC93-3DB1FEE4AF47}" srcOrd="1" destOrd="0" presId="urn:microsoft.com/office/officeart/2005/8/layout/equation2"/>
    <dgm:cxn modelId="{CABCB89D-AE9B-4CA0-A828-B645D00149A3}" type="presParOf" srcId="{1CEE09BB-7CC2-44B3-BC93-3DB1FEE4AF47}" destId="{C2EFF928-60BD-438F-A511-4BC0D2AE7A6C}" srcOrd="0" destOrd="0" presId="urn:microsoft.com/office/officeart/2005/8/layout/equation2"/>
    <dgm:cxn modelId="{1621A468-BB37-46E4-BE13-648F14B1ED27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38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161B11A-F74F-47EA-A6BC-320C8F741542}" type="presOf" srcId="{2803F31D-4480-4B10-B7F4-EE3FF367BA0D}" destId="{645A22F8-B6FD-49A4-9F34-2D47AD5E7588}" srcOrd="0" destOrd="0" presId="urn:microsoft.com/office/officeart/2005/8/layout/equation2"/>
    <dgm:cxn modelId="{A37C7EFF-063E-4E61-B32D-CB8E5B5C964C}" type="presOf" srcId="{ED974E31-7EBE-412B-8C08-2344CBAFDD08}" destId="{F9BC38E4-3437-4180-90C3-33DE22F247AC}" srcOrd="0" destOrd="0" presId="urn:microsoft.com/office/officeart/2005/8/layout/equation2"/>
    <dgm:cxn modelId="{200E6C02-EEBB-44CD-A0C5-3222C33D6097}" type="presOf" srcId="{A46F8650-CB9F-449E-AB04-0EF1D19E3704}" destId="{50E93C89-2CD0-452B-B43B-99F6EC3F7AA9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EB36FC2A-9898-4AC0-A54D-DFC9D50F1BE4}" type="presOf" srcId="{83E2B2CA-1D0B-41BF-B5B8-78381212BAD5}" destId="{1CEE09BB-7CC2-44B3-BC93-3DB1FEE4AF47}" srcOrd="0" destOrd="0" presId="urn:microsoft.com/office/officeart/2005/8/layout/equation2"/>
    <dgm:cxn modelId="{A2DF6850-3651-4084-B742-4AEC40ABC418}" type="presOf" srcId="{397F885B-D0D0-4FB3-8EAD-86FD8F1B4C99}" destId="{A6135DF0-1C0E-411B-A657-3CE83A14E23C}" srcOrd="0" destOrd="0" presId="urn:microsoft.com/office/officeart/2005/8/layout/equation2"/>
    <dgm:cxn modelId="{A7F69983-B0E6-409C-B226-B470792118A5}" type="presOf" srcId="{83E2B2CA-1D0B-41BF-B5B8-78381212BAD5}" destId="{C2EFF928-60BD-438F-A511-4BC0D2AE7A6C}" srcOrd="1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F49784BF-7387-4895-BE4C-D6CEA61F294F}" type="presOf" srcId="{23964D4A-140F-4599-AFE7-5B312168BB9C}" destId="{1101887F-85D7-4C8A-9F6D-EC5EAE0BEA2D}" srcOrd="0" destOrd="0" presId="urn:microsoft.com/office/officeart/2005/8/layout/equation2"/>
    <dgm:cxn modelId="{2C17B648-00C1-4840-B5BA-9D3DABA82BA6}" type="presParOf" srcId="{645A22F8-B6FD-49A4-9F34-2D47AD5E7588}" destId="{629F27BD-D9E0-4C12-AD2F-97DF4A7CB807}" srcOrd="0" destOrd="0" presId="urn:microsoft.com/office/officeart/2005/8/layout/equation2"/>
    <dgm:cxn modelId="{2137416C-9839-438C-882D-B57DC6BE0E13}" type="presParOf" srcId="{629F27BD-D9E0-4C12-AD2F-97DF4A7CB807}" destId="{F9BC38E4-3437-4180-90C3-33DE22F247AC}" srcOrd="0" destOrd="0" presId="urn:microsoft.com/office/officeart/2005/8/layout/equation2"/>
    <dgm:cxn modelId="{187C7661-CC71-45AE-B594-C469398246C3}" type="presParOf" srcId="{629F27BD-D9E0-4C12-AD2F-97DF4A7CB807}" destId="{685763D3-7A38-430A-BF3D-81B96849DAE8}" srcOrd="1" destOrd="0" presId="urn:microsoft.com/office/officeart/2005/8/layout/equation2"/>
    <dgm:cxn modelId="{16400CEB-4DEA-49FD-BE38-8184289FCFBB}" type="presParOf" srcId="{629F27BD-D9E0-4C12-AD2F-97DF4A7CB807}" destId="{50E93C89-2CD0-452B-B43B-99F6EC3F7AA9}" srcOrd="2" destOrd="0" presId="urn:microsoft.com/office/officeart/2005/8/layout/equation2"/>
    <dgm:cxn modelId="{DA5354B3-99CC-4A55-A757-93E3BF07FF28}" type="presParOf" srcId="{629F27BD-D9E0-4C12-AD2F-97DF4A7CB807}" destId="{B8DC796C-5768-4079-A1DD-EC450F5AEC93}" srcOrd="3" destOrd="0" presId="urn:microsoft.com/office/officeart/2005/8/layout/equation2"/>
    <dgm:cxn modelId="{B3232401-4DA0-4D6D-9BEB-36E9137364B2}" type="presParOf" srcId="{629F27BD-D9E0-4C12-AD2F-97DF4A7CB807}" destId="{A6135DF0-1C0E-411B-A657-3CE83A14E23C}" srcOrd="4" destOrd="0" presId="urn:microsoft.com/office/officeart/2005/8/layout/equation2"/>
    <dgm:cxn modelId="{A3794578-BE0E-4CB1-A3A4-B5903B5ACBCC}" type="presParOf" srcId="{645A22F8-B6FD-49A4-9F34-2D47AD5E7588}" destId="{1CEE09BB-7CC2-44B3-BC93-3DB1FEE4AF47}" srcOrd="1" destOrd="0" presId="urn:microsoft.com/office/officeart/2005/8/layout/equation2"/>
    <dgm:cxn modelId="{E8952192-9FCB-48DD-AFBA-294F033FE87E}" type="presParOf" srcId="{1CEE09BB-7CC2-44B3-BC93-3DB1FEE4AF47}" destId="{C2EFF928-60BD-438F-A511-4BC0D2AE7A6C}" srcOrd="0" destOrd="0" presId="urn:microsoft.com/office/officeart/2005/8/layout/equation2"/>
    <dgm:cxn modelId="{420C157F-F48C-458B-A3A1-19D27D0A5E7C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39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C363EDE9-FBB6-4543-832C-8A7EA97D8F57}" type="presOf" srcId="{83E2B2CA-1D0B-41BF-B5B8-78381212BAD5}" destId="{C2EFF928-60BD-438F-A511-4BC0D2AE7A6C}" srcOrd="1" destOrd="0" presId="urn:microsoft.com/office/officeart/2005/8/layout/equation2"/>
    <dgm:cxn modelId="{09B9BEBB-E2E1-4DF8-BB1B-63A0BD9F209C}" type="presOf" srcId="{A46F8650-CB9F-449E-AB04-0EF1D19E3704}" destId="{50E93C89-2CD0-452B-B43B-99F6EC3F7AA9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8A245A6E-2593-4B23-8F42-952976CE967C}" type="presOf" srcId="{397F885B-D0D0-4FB3-8EAD-86FD8F1B4C99}" destId="{A6135DF0-1C0E-411B-A657-3CE83A14E23C}" srcOrd="0" destOrd="0" presId="urn:microsoft.com/office/officeart/2005/8/layout/equation2"/>
    <dgm:cxn modelId="{57BE1A5C-A01D-48A1-AE44-7C0AC8E502AA}" type="presOf" srcId="{83E2B2CA-1D0B-41BF-B5B8-78381212BAD5}" destId="{1CEE09BB-7CC2-44B3-BC93-3DB1FEE4AF47}" srcOrd="0" destOrd="0" presId="urn:microsoft.com/office/officeart/2005/8/layout/equation2"/>
    <dgm:cxn modelId="{B71210C4-B0AA-4773-92C9-1AB2C5E6D348}" type="presOf" srcId="{23964D4A-140F-4599-AFE7-5B312168BB9C}" destId="{1101887F-85D7-4C8A-9F6D-EC5EAE0BEA2D}" srcOrd="0" destOrd="0" presId="urn:microsoft.com/office/officeart/2005/8/layout/equation2"/>
    <dgm:cxn modelId="{A3C56F34-EFBD-4120-B101-3EFE456559F2}" type="presOf" srcId="{2803F31D-4480-4B10-B7F4-EE3FF367BA0D}" destId="{645A22F8-B6FD-49A4-9F34-2D47AD5E7588}" srcOrd="0" destOrd="0" presId="urn:microsoft.com/office/officeart/2005/8/layout/equation2"/>
    <dgm:cxn modelId="{294FE0B3-4C4B-435B-8B85-B79E87B901EC}" type="presOf" srcId="{ED974E31-7EBE-412B-8C08-2344CBAFDD08}" destId="{F9BC38E4-3437-4180-90C3-33DE22F247AC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51DFE1D2-A5FA-48CE-A50E-254C4579A987}" type="presParOf" srcId="{645A22F8-B6FD-49A4-9F34-2D47AD5E7588}" destId="{629F27BD-D9E0-4C12-AD2F-97DF4A7CB807}" srcOrd="0" destOrd="0" presId="urn:microsoft.com/office/officeart/2005/8/layout/equation2"/>
    <dgm:cxn modelId="{38E1E18C-DE0C-41A0-9235-736546A45264}" type="presParOf" srcId="{629F27BD-D9E0-4C12-AD2F-97DF4A7CB807}" destId="{F9BC38E4-3437-4180-90C3-33DE22F247AC}" srcOrd="0" destOrd="0" presId="urn:microsoft.com/office/officeart/2005/8/layout/equation2"/>
    <dgm:cxn modelId="{4F307064-9FFC-492D-969A-111CBBEE1E0C}" type="presParOf" srcId="{629F27BD-D9E0-4C12-AD2F-97DF4A7CB807}" destId="{685763D3-7A38-430A-BF3D-81B96849DAE8}" srcOrd="1" destOrd="0" presId="urn:microsoft.com/office/officeart/2005/8/layout/equation2"/>
    <dgm:cxn modelId="{6CBAFBEB-0B5D-4F56-89B4-221505FB01F4}" type="presParOf" srcId="{629F27BD-D9E0-4C12-AD2F-97DF4A7CB807}" destId="{50E93C89-2CD0-452B-B43B-99F6EC3F7AA9}" srcOrd="2" destOrd="0" presId="urn:microsoft.com/office/officeart/2005/8/layout/equation2"/>
    <dgm:cxn modelId="{685EB13F-3430-4101-892A-F77F56A55E0D}" type="presParOf" srcId="{629F27BD-D9E0-4C12-AD2F-97DF4A7CB807}" destId="{B8DC796C-5768-4079-A1DD-EC450F5AEC93}" srcOrd="3" destOrd="0" presId="urn:microsoft.com/office/officeart/2005/8/layout/equation2"/>
    <dgm:cxn modelId="{8C60B452-8AB8-4E00-B44D-D455CCB280B3}" type="presParOf" srcId="{629F27BD-D9E0-4C12-AD2F-97DF4A7CB807}" destId="{A6135DF0-1C0E-411B-A657-3CE83A14E23C}" srcOrd="4" destOrd="0" presId="urn:microsoft.com/office/officeart/2005/8/layout/equation2"/>
    <dgm:cxn modelId="{73B99213-CD90-4D96-BD06-4DAF2F0DC7CF}" type="presParOf" srcId="{645A22F8-B6FD-49A4-9F34-2D47AD5E7588}" destId="{1CEE09BB-7CC2-44B3-BC93-3DB1FEE4AF47}" srcOrd="1" destOrd="0" presId="urn:microsoft.com/office/officeart/2005/8/layout/equation2"/>
    <dgm:cxn modelId="{55DF30A8-BDAE-455E-BF05-16E35F6AAD93}" type="presParOf" srcId="{1CEE09BB-7CC2-44B3-BC93-3DB1FEE4AF47}" destId="{C2EFF928-60BD-438F-A511-4BC0D2AE7A6C}" srcOrd="0" destOrd="0" presId="urn:microsoft.com/office/officeart/2005/8/layout/equation2"/>
    <dgm:cxn modelId="{275B95C5-8A40-4EEB-B94F-52FA4307FE4E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4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798DF6F5-D4E1-4E77-B878-6738E66E2A30}" type="presOf" srcId="{2803F31D-4480-4B10-B7F4-EE3FF367BA0D}" destId="{645A22F8-B6FD-49A4-9F34-2D47AD5E7588}" srcOrd="0" destOrd="0" presId="urn:microsoft.com/office/officeart/2005/8/layout/equation2"/>
    <dgm:cxn modelId="{065A5574-1BEF-4ADF-9AA2-9D98B1D7987D}" type="presOf" srcId="{ED974E31-7EBE-412B-8C08-2344CBAFDD08}" destId="{F9BC38E4-3437-4180-90C3-33DE22F247AC}" srcOrd="0" destOrd="0" presId="urn:microsoft.com/office/officeart/2005/8/layout/equation2"/>
    <dgm:cxn modelId="{FC2C864D-89AF-403E-95E4-3A13E368F566}" type="presOf" srcId="{83E2B2CA-1D0B-41BF-B5B8-78381212BAD5}" destId="{1CEE09BB-7CC2-44B3-BC93-3DB1FEE4AF47}" srcOrd="0" destOrd="0" presId="urn:microsoft.com/office/officeart/2005/8/layout/equation2"/>
    <dgm:cxn modelId="{446A319F-C00E-4895-8360-50809CB63F5A}" type="presOf" srcId="{83E2B2CA-1D0B-41BF-B5B8-78381212BAD5}" destId="{C2EFF928-60BD-438F-A511-4BC0D2AE7A6C}" srcOrd="1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4AF20793-255F-4878-A4BA-4A6549E51D66}" type="presOf" srcId="{397F885B-D0D0-4FB3-8EAD-86FD8F1B4C99}" destId="{A6135DF0-1C0E-411B-A657-3CE83A14E23C}" srcOrd="0" destOrd="0" presId="urn:microsoft.com/office/officeart/2005/8/layout/equation2"/>
    <dgm:cxn modelId="{6284BD8C-35A2-414E-9A8A-EF0A2E7816B7}" type="presOf" srcId="{A46F8650-CB9F-449E-AB04-0EF1D19E3704}" destId="{50E93C89-2CD0-452B-B43B-99F6EC3F7AA9}" srcOrd="0" destOrd="0" presId="urn:microsoft.com/office/officeart/2005/8/layout/equation2"/>
    <dgm:cxn modelId="{15256054-0400-4071-95D7-805D183033A6}" type="presOf" srcId="{23964D4A-140F-4599-AFE7-5B312168BB9C}" destId="{1101887F-85D7-4C8A-9F6D-EC5EAE0BEA2D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8D5B06A0-D676-473E-A8A2-84193F2A39FF}" type="presParOf" srcId="{645A22F8-B6FD-49A4-9F34-2D47AD5E7588}" destId="{629F27BD-D9E0-4C12-AD2F-97DF4A7CB807}" srcOrd="0" destOrd="0" presId="urn:microsoft.com/office/officeart/2005/8/layout/equation2"/>
    <dgm:cxn modelId="{549F517F-797D-4C07-ACFD-9ABC6EB4D84C}" type="presParOf" srcId="{629F27BD-D9E0-4C12-AD2F-97DF4A7CB807}" destId="{F9BC38E4-3437-4180-90C3-33DE22F247AC}" srcOrd="0" destOrd="0" presId="urn:microsoft.com/office/officeart/2005/8/layout/equation2"/>
    <dgm:cxn modelId="{471A5E12-5EE0-4509-9792-71DD8C9F7834}" type="presParOf" srcId="{629F27BD-D9E0-4C12-AD2F-97DF4A7CB807}" destId="{685763D3-7A38-430A-BF3D-81B96849DAE8}" srcOrd="1" destOrd="0" presId="urn:microsoft.com/office/officeart/2005/8/layout/equation2"/>
    <dgm:cxn modelId="{1D91272E-6CD0-4B18-B2B6-CC1C43315B11}" type="presParOf" srcId="{629F27BD-D9E0-4C12-AD2F-97DF4A7CB807}" destId="{50E93C89-2CD0-452B-B43B-99F6EC3F7AA9}" srcOrd="2" destOrd="0" presId="urn:microsoft.com/office/officeart/2005/8/layout/equation2"/>
    <dgm:cxn modelId="{1563EC72-D225-4D89-B670-DFEC2FED4D5B}" type="presParOf" srcId="{629F27BD-D9E0-4C12-AD2F-97DF4A7CB807}" destId="{B8DC796C-5768-4079-A1DD-EC450F5AEC93}" srcOrd="3" destOrd="0" presId="urn:microsoft.com/office/officeart/2005/8/layout/equation2"/>
    <dgm:cxn modelId="{BF6AEF86-4AB4-4A43-A13B-D8E426A2BF0B}" type="presParOf" srcId="{629F27BD-D9E0-4C12-AD2F-97DF4A7CB807}" destId="{A6135DF0-1C0E-411B-A657-3CE83A14E23C}" srcOrd="4" destOrd="0" presId="urn:microsoft.com/office/officeart/2005/8/layout/equation2"/>
    <dgm:cxn modelId="{3606B0BA-46D8-438E-B3CC-3421CC2A4268}" type="presParOf" srcId="{645A22F8-B6FD-49A4-9F34-2D47AD5E7588}" destId="{1CEE09BB-7CC2-44B3-BC93-3DB1FEE4AF47}" srcOrd="1" destOrd="0" presId="urn:microsoft.com/office/officeart/2005/8/layout/equation2"/>
    <dgm:cxn modelId="{1BB338E1-1D69-428E-9FD8-2D992C10485D}" type="presParOf" srcId="{1CEE09BB-7CC2-44B3-BC93-3DB1FEE4AF47}" destId="{C2EFF928-60BD-438F-A511-4BC0D2AE7A6C}" srcOrd="0" destOrd="0" presId="urn:microsoft.com/office/officeart/2005/8/layout/equation2"/>
    <dgm:cxn modelId="{13759F2D-E776-4C24-A908-1D7363373CE3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40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A66D06BF-4905-4E7D-A622-AB5A8CD95C7F}" type="presOf" srcId="{397F885B-D0D0-4FB3-8EAD-86FD8F1B4C99}" destId="{A6135DF0-1C0E-411B-A657-3CE83A14E23C}" srcOrd="0" destOrd="0" presId="urn:microsoft.com/office/officeart/2005/8/layout/equation2"/>
    <dgm:cxn modelId="{C88D45FF-5286-4CD8-82A4-E76B6ACAE7E5}" type="presOf" srcId="{A46F8650-CB9F-449E-AB04-0EF1D19E3704}" destId="{50E93C89-2CD0-452B-B43B-99F6EC3F7AA9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D9C2FE62-6338-4F81-9755-2943ABF6BBD6}" type="presOf" srcId="{23964D4A-140F-4599-AFE7-5B312168BB9C}" destId="{1101887F-85D7-4C8A-9F6D-EC5EAE0BEA2D}" srcOrd="0" destOrd="0" presId="urn:microsoft.com/office/officeart/2005/8/layout/equation2"/>
    <dgm:cxn modelId="{4DF7C04A-32DF-41F4-9442-297D65625A2B}" type="presOf" srcId="{83E2B2CA-1D0B-41BF-B5B8-78381212BAD5}" destId="{C2EFF928-60BD-438F-A511-4BC0D2AE7A6C}" srcOrd="1" destOrd="0" presId="urn:microsoft.com/office/officeart/2005/8/layout/equation2"/>
    <dgm:cxn modelId="{83E25C05-E9EE-4E74-8BA4-ACCB271FBD76}" type="presOf" srcId="{ED974E31-7EBE-412B-8C08-2344CBAFDD08}" destId="{F9BC38E4-3437-4180-90C3-33DE22F247AC}" srcOrd="0" destOrd="0" presId="urn:microsoft.com/office/officeart/2005/8/layout/equation2"/>
    <dgm:cxn modelId="{9DBD08C1-5945-45C9-8459-D92DAC67FC6E}" type="presOf" srcId="{83E2B2CA-1D0B-41BF-B5B8-78381212BAD5}" destId="{1CEE09BB-7CC2-44B3-BC93-3DB1FEE4AF47}" srcOrd="0" destOrd="0" presId="urn:microsoft.com/office/officeart/2005/8/layout/equation2"/>
    <dgm:cxn modelId="{01DE1097-E46B-4D5F-925F-6147FEE10A59}" type="presOf" srcId="{2803F31D-4480-4B10-B7F4-EE3FF367BA0D}" destId="{645A22F8-B6FD-49A4-9F34-2D47AD5E7588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1B3E36A2-B33F-4964-936B-21892DF97A3A}" type="presParOf" srcId="{645A22F8-B6FD-49A4-9F34-2D47AD5E7588}" destId="{629F27BD-D9E0-4C12-AD2F-97DF4A7CB807}" srcOrd="0" destOrd="0" presId="urn:microsoft.com/office/officeart/2005/8/layout/equation2"/>
    <dgm:cxn modelId="{38B3B3E5-8C84-48EE-888B-892CF2B4F7E2}" type="presParOf" srcId="{629F27BD-D9E0-4C12-AD2F-97DF4A7CB807}" destId="{F9BC38E4-3437-4180-90C3-33DE22F247AC}" srcOrd="0" destOrd="0" presId="urn:microsoft.com/office/officeart/2005/8/layout/equation2"/>
    <dgm:cxn modelId="{43B5C393-5DB8-4172-8C63-05D5AD300388}" type="presParOf" srcId="{629F27BD-D9E0-4C12-AD2F-97DF4A7CB807}" destId="{685763D3-7A38-430A-BF3D-81B96849DAE8}" srcOrd="1" destOrd="0" presId="urn:microsoft.com/office/officeart/2005/8/layout/equation2"/>
    <dgm:cxn modelId="{12B83722-8E1B-4DB1-85EB-08DCD889BF51}" type="presParOf" srcId="{629F27BD-D9E0-4C12-AD2F-97DF4A7CB807}" destId="{50E93C89-2CD0-452B-B43B-99F6EC3F7AA9}" srcOrd="2" destOrd="0" presId="urn:microsoft.com/office/officeart/2005/8/layout/equation2"/>
    <dgm:cxn modelId="{96E77123-8157-4A8F-AC82-45BDEE9871AB}" type="presParOf" srcId="{629F27BD-D9E0-4C12-AD2F-97DF4A7CB807}" destId="{B8DC796C-5768-4079-A1DD-EC450F5AEC93}" srcOrd="3" destOrd="0" presId="urn:microsoft.com/office/officeart/2005/8/layout/equation2"/>
    <dgm:cxn modelId="{94F4FB67-7B5F-42E5-9115-EBE66D9FC898}" type="presParOf" srcId="{629F27BD-D9E0-4C12-AD2F-97DF4A7CB807}" destId="{A6135DF0-1C0E-411B-A657-3CE83A14E23C}" srcOrd="4" destOrd="0" presId="urn:microsoft.com/office/officeart/2005/8/layout/equation2"/>
    <dgm:cxn modelId="{3A4F0F07-D912-4A5C-A7DB-3211AD795A3B}" type="presParOf" srcId="{645A22F8-B6FD-49A4-9F34-2D47AD5E7588}" destId="{1CEE09BB-7CC2-44B3-BC93-3DB1FEE4AF47}" srcOrd="1" destOrd="0" presId="urn:microsoft.com/office/officeart/2005/8/layout/equation2"/>
    <dgm:cxn modelId="{0CE88A99-ABB6-45E4-86BA-9B5626672C5F}" type="presParOf" srcId="{1CEE09BB-7CC2-44B3-BC93-3DB1FEE4AF47}" destId="{C2EFF928-60BD-438F-A511-4BC0D2AE7A6C}" srcOrd="0" destOrd="0" presId="urn:microsoft.com/office/officeart/2005/8/layout/equation2"/>
    <dgm:cxn modelId="{3D9CFB31-6053-40A0-8EAF-2C50DF71D317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41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86C213D4-300E-40E3-A2AB-3002880C2E71}" type="presOf" srcId="{83E2B2CA-1D0B-41BF-B5B8-78381212BAD5}" destId="{1CEE09BB-7CC2-44B3-BC93-3DB1FEE4AF47}" srcOrd="0" destOrd="0" presId="urn:microsoft.com/office/officeart/2005/8/layout/equation2"/>
    <dgm:cxn modelId="{5A633A69-FEEE-4A3B-B22E-3D53BA799481}" type="presOf" srcId="{23964D4A-140F-4599-AFE7-5B312168BB9C}" destId="{1101887F-85D7-4C8A-9F6D-EC5EAE0BEA2D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7B4E1150-A216-425C-865A-13915B3FBA52}" type="presOf" srcId="{ED974E31-7EBE-412B-8C08-2344CBAFDD08}" destId="{F9BC38E4-3437-4180-90C3-33DE22F247AC}" srcOrd="0" destOrd="0" presId="urn:microsoft.com/office/officeart/2005/8/layout/equation2"/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146D1B66-80E4-4E1D-AFF4-5B8D7CF23EE1}" type="presOf" srcId="{83E2B2CA-1D0B-41BF-B5B8-78381212BAD5}" destId="{C2EFF928-60BD-438F-A511-4BC0D2AE7A6C}" srcOrd="1" destOrd="0" presId="urn:microsoft.com/office/officeart/2005/8/layout/equation2"/>
    <dgm:cxn modelId="{D69C7542-98FB-4AF4-9C53-8D334FD380B8}" type="presOf" srcId="{2803F31D-4480-4B10-B7F4-EE3FF367BA0D}" destId="{645A22F8-B6FD-49A4-9F34-2D47AD5E7588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C4EA3B3A-6F9A-4A7F-AD89-EAB1822B4580}" type="presOf" srcId="{397F885B-D0D0-4FB3-8EAD-86FD8F1B4C99}" destId="{A6135DF0-1C0E-411B-A657-3CE83A14E23C}" srcOrd="0" destOrd="0" presId="urn:microsoft.com/office/officeart/2005/8/layout/equation2"/>
    <dgm:cxn modelId="{144523A8-82B3-4924-88D7-812160784A24}" type="presOf" srcId="{A46F8650-CB9F-449E-AB04-0EF1D19E3704}" destId="{50E93C89-2CD0-452B-B43B-99F6EC3F7AA9}" srcOrd="0" destOrd="0" presId="urn:microsoft.com/office/officeart/2005/8/layout/equation2"/>
    <dgm:cxn modelId="{F890350E-A280-4145-82B0-99C51A556468}" type="presParOf" srcId="{645A22F8-B6FD-49A4-9F34-2D47AD5E7588}" destId="{629F27BD-D9E0-4C12-AD2F-97DF4A7CB807}" srcOrd="0" destOrd="0" presId="urn:microsoft.com/office/officeart/2005/8/layout/equation2"/>
    <dgm:cxn modelId="{3906B34F-3D8A-4A9E-AB95-10123CE97DFA}" type="presParOf" srcId="{629F27BD-D9E0-4C12-AD2F-97DF4A7CB807}" destId="{F9BC38E4-3437-4180-90C3-33DE22F247AC}" srcOrd="0" destOrd="0" presId="urn:microsoft.com/office/officeart/2005/8/layout/equation2"/>
    <dgm:cxn modelId="{13D2C4F9-42BF-42E8-93EC-95554C824CE1}" type="presParOf" srcId="{629F27BD-D9E0-4C12-AD2F-97DF4A7CB807}" destId="{685763D3-7A38-430A-BF3D-81B96849DAE8}" srcOrd="1" destOrd="0" presId="urn:microsoft.com/office/officeart/2005/8/layout/equation2"/>
    <dgm:cxn modelId="{8AD18D2C-EB1D-47EA-B02D-9661B3B7DBEA}" type="presParOf" srcId="{629F27BD-D9E0-4C12-AD2F-97DF4A7CB807}" destId="{50E93C89-2CD0-452B-B43B-99F6EC3F7AA9}" srcOrd="2" destOrd="0" presId="urn:microsoft.com/office/officeart/2005/8/layout/equation2"/>
    <dgm:cxn modelId="{0498FFF3-180E-46F0-81CA-CD6E687631C4}" type="presParOf" srcId="{629F27BD-D9E0-4C12-AD2F-97DF4A7CB807}" destId="{B8DC796C-5768-4079-A1DD-EC450F5AEC93}" srcOrd="3" destOrd="0" presId="urn:microsoft.com/office/officeart/2005/8/layout/equation2"/>
    <dgm:cxn modelId="{D6F162FD-4BDD-42E5-AFD9-D7590BD27044}" type="presParOf" srcId="{629F27BD-D9E0-4C12-AD2F-97DF4A7CB807}" destId="{A6135DF0-1C0E-411B-A657-3CE83A14E23C}" srcOrd="4" destOrd="0" presId="urn:microsoft.com/office/officeart/2005/8/layout/equation2"/>
    <dgm:cxn modelId="{5CA2C68C-460D-4648-97C6-FDE921AB71DF}" type="presParOf" srcId="{645A22F8-B6FD-49A4-9F34-2D47AD5E7588}" destId="{1CEE09BB-7CC2-44B3-BC93-3DB1FEE4AF47}" srcOrd="1" destOrd="0" presId="urn:microsoft.com/office/officeart/2005/8/layout/equation2"/>
    <dgm:cxn modelId="{375D191A-E0B0-4C7E-AE08-EEAC170C8E87}" type="presParOf" srcId="{1CEE09BB-7CC2-44B3-BC93-3DB1FEE4AF47}" destId="{C2EFF928-60BD-438F-A511-4BC0D2AE7A6C}" srcOrd="0" destOrd="0" presId="urn:microsoft.com/office/officeart/2005/8/layout/equation2"/>
    <dgm:cxn modelId="{94E582F9-08D3-4AE8-BCEB-C6047804AF14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42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F0CB997E-6EA0-4DDC-9DDD-B3E22FDBA312}" type="presOf" srcId="{2803F31D-4480-4B10-B7F4-EE3FF367BA0D}" destId="{645A22F8-B6FD-49A4-9F34-2D47AD5E7588}" srcOrd="0" destOrd="0" presId="urn:microsoft.com/office/officeart/2005/8/layout/equation2"/>
    <dgm:cxn modelId="{43353ECE-6D3F-4053-848A-3FC1FDA6E86F}" type="presOf" srcId="{397F885B-D0D0-4FB3-8EAD-86FD8F1B4C99}" destId="{A6135DF0-1C0E-411B-A657-3CE83A14E23C}" srcOrd="0" destOrd="0" presId="urn:microsoft.com/office/officeart/2005/8/layout/equation2"/>
    <dgm:cxn modelId="{F5121EF4-9AE1-4C61-BEEA-5160AAE35452}" type="presOf" srcId="{A46F8650-CB9F-449E-AB04-0EF1D19E3704}" destId="{50E93C89-2CD0-452B-B43B-99F6EC3F7AA9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15C6FDF8-79A1-4744-BD89-991B8A8984E8}" type="presOf" srcId="{ED974E31-7EBE-412B-8C08-2344CBAFDD08}" destId="{F9BC38E4-3437-4180-90C3-33DE22F247AC}" srcOrd="0" destOrd="0" presId="urn:microsoft.com/office/officeart/2005/8/layout/equation2"/>
    <dgm:cxn modelId="{12989114-D125-4140-8543-232639D593FE}" type="presOf" srcId="{83E2B2CA-1D0B-41BF-B5B8-78381212BAD5}" destId="{1CEE09BB-7CC2-44B3-BC93-3DB1FEE4AF47}" srcOrd="0" destOrd="0" presId="urn:microsoft.com/office/officeart/2005/8/layout/equation2"/>
    <dgm:cxn modelId="{884F35E0-ADDF-403A-895D-7B83E52A1EF8}" type="presOf" srcId="{83E2B2CA-1D0B-41BF-B5B8-78381212BAD5}" destId="{C2EFF928-60BD-438F-A511-4BC0D2AE7A6C}" srcOrd="1" destOrd="0" presId="urn:microsoft.com/office/officeart/2005/8/layout/equation2"/>
    <dgm:cxn modelId="{29CAB457-C410-4450-A44F-7C3EEC442810}" type="presOf" srcId="{23964D4A-140F-4599-AFE7-5B312168BB9C}" destId="{1101887F-85D7-4C8A-9F6D-EC5EAE0BEA2D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E800AE3C-B4FF-4E22-BAA1-AAE25B9B0833}" type="presParOf" srcId="{645A22F8-B6FD-49A4-9F34-2D47AD5E7588}" destId="{629F27BD-D9E0-4C12-AD2F-97DF4A7CB807}" srcOrd="0" destOrd="0" presId="urn:microsoft.com/office/officeart/2005/8/layout/equation2"/>
    <dgm:cxn modelId="{EA66C77B-880A-4E42-9458-31FA5FDE4D57}" type="presParOf" srcId="{629F27BD-D9E0-4C12-AD2F-97DF4A7CB807}" destId="{F9BC38E4-3437-4180-90C3-33DE22F247AC}" srcOrd="0" destOrd="0" presId="urn:microsoft.com/office/officeart/2005/8/layout/equation2"/>
    <dgm:cxn modelId="{51977D98-4EB2-4726-B884-A519FD037E14}" type="presParOf" srcId="{629F27BD-D9E0-4C12-AD2F-97DF4A7CB807}" destId="{685763D3-7A38-430A-BF3D-81B96849DAE8}" srcOrd="1" destOrd="0" presId="urn:microsoft.com/office/officeart/2005/8/layout/equation2"/>
    <dgm:cxn modelId="{C33DD40C-BA4F-42E0-BC64-512F5EF4C765}" type="presParOf" srcId="{629F27BD-D9E0-4C12-AD2F-97DF4A7CB807}" destId="{50E93C89-2CD0-452B-B43B-99F6EC3F7AA9}" srcOrd="2" destOrd="0" presId="urn:microsoft.com/office/officeart/2005/8/layout/equation2"/>
    <dgm:cxn modelId="{8142C0F0-EB87-496D-BF1A-48FAE27F9D35}" type="presParOf" srcId="{629F27BD-D9E0-4C12-AD2F-97DF4A7CB807}" destId="{B8DC796C-5768-4079-A1DD-EC450F5AEC93}" srcOrd="3" destOrd="0" presId="urn:microsoft.com/office/officeart/2005/8/layout/equation2"/>
    <dgm:cxn modelId="{6E34D534-89B4-413E-9ADF-8C90651846BB}" type="presParOf" srcId="{629F27BD-D9E0-4C12-AD2F-97DF4A7CB807}" destId="{A6135DF0-1C0E-411B-A657-3CE83A14E23C}" srcOrd="4" destOrd="0" presId="urn:microsoft.com/office/officeart/2005/8/layout/equation2"/>
    <dgm:cxn modelId="{0A8EC2FB-36EE-47B1-BCB0-81392D4CA936}" type="presParOf" srcId="{645A22F8-B6FD-49A4-9F34-2D47AD5E7588}" destId="{1CEE09BB-7CC2-44B3-BC93-3DB1FEE4AF47}" srcOrd="1" destOrd="0" presId="urn:microsoft.com/office/officeart/2005/8/layout/equation2"/>
    <dgm:cxn modelId="{FFF9EAE0-64B7-4D2F-903A-E25D6D3A5EC9}" type="presParOf" srcId="{1CEE09BB-7CC2-44B3-BC93-3DB1FEE4AF47}" destId="{C2EFF928-60BD-438F-A511-4BC0D2AE7A6C}" srcOrd="0" destOrd="0" presId="urn:microsoft.com/office/officeart/2005/8/layout/equation2"/>
    <dgm:cxn modelId="{88CF40CE-0E37-4D8C-8561-A6800B6ED6C8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43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7DAEDF43-B89E-48F3-B8F2-7D0E04A1C70B}" type="presOf" srcId="{23964D4A-140F-4599-AFE7-5B312168BB9C}" destId="{1101887F-85D7-4C8A-9F6D-EC5EAE0BEA2D}" srcOrd="0" destOrd="0" presId="urn:microsoft.com/office/officeart/2005/8/layout/equation2"/>
    <dgm:cxn modelId="{B01CC49A-7FF8-45A0-8714-CEA524AD65CE}" type="presOf" srcId="{2803F31D-4480-4B10-B7F4-EE3FF367BA0D}" destId="{645A22F8-B6FD-49A4-9F34-2D47AD5E7588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1DFCAF17-BF21-4E53-A2D8-7566EA4371EF}" type="presOf" srcId="{83E2B2CA-1D0B-41BF-B5B8-78381212BAD5}" destId="{1CEE09BB-7CC2-44B3-BC93-3DB1FEE4AF47}" srcOrd="0" destOrd="0" presId="urn:microsoft.com/office/officeart/2005/8/layout/equation2"/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599DBEE5-80D0-4534-8DEC-C769C4F759A8}" type="presOf" srcId="{83E2B2CA-1D0B-41BF-B5B8-78381212BAD5}" destId="{C2EFF928-60BD-438F-A511-4BC0D2AE7A6C}" srcOrd="1" destOrd="0" presId="urn:microsoft.com/office/officeart/2005/8/layout/equation2"/>
    <dgm:cxn modelId="{BA17F140-24BF-4121-B800-693153BEF532}" type="presOf" srcId="{397F885B-D0D0-4FB3-8EAD-86FD8F1B4C99}" destId="{A6135DF0-1C0E-411B-A657-3CE83A14E23C}" srcOrd="0" destOrd="0" presId="urn:microsoft.com/office/officeart/2005/8/layout/equation2"/>
    <dgm:cxn modelId="{91B10647-B4FF-444A-A9ED-72C3B9757249}" type="presOf" srcId="{ED974E31-7EBE-412B-8C08-2344CBAFDD08}" destId="{F9BC38E4-3437-4180-90C3-33DE22F247AC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DDA61648-8427-427E-A716-2E400679B07A}" type="presOf" srcId="{A46F8650-CB9F-449E-AB04-0EF1D19E3704}" destId="{50E93C89-2CD0-452B-B43B-99F6EC3F7AA9}" srcOrd="0" destOrd="0" presId="urn:microsoft.com/office/officeart/2005/8/layout/equation2"/>
    <dgm:cxn modelId="{DF519CCB-ED85-4DC3-B353-2D32C87C507E}" type="presParOf" srcId="{645A22F8-B6FD-49A4-9F34-2D47AD5E7588}" destId="{629F27BD-D9E0-4C12-AD2F-97DF4A7CB807}" srcOrd="0" destOrd="0" presId="urn:microsoft.com/office/officeart/2005/8/layout/equation2"/>
    <dgm:cxn modelId="{3860A509-ABF2-414B-B68E-D56AAEEC3A36}" type="presParOf" srcId="{629F27BD-D9E0-4C12-AD2F-97DF4A7CB807}" destId="{F9BC38E4-3437-4180-90C3-33DE22F247AC}" srcOrd="0" destOrd="0" presId="urn:microsoft.com/office/officeart/2005/8/layout/equation2"/>
    <dgm:cxn modelId="{26C1AA53-E4EE-4327-B9E8-93B3A7F88473}" type="presParOf" srcId="{629F27BD-D9E0-4C12-AD2F-97DF4A7CB807}" destId="{685763D3-7A38-430A-BF3D-81B96849DAE8}" srcOrd="1" destOrd="0" presId="urn:microsoft.com/office/officeart/2005/8/layout/equation2"/>
    <dgm:cxn modelId="{CFBFDE3D-F53D-4204-B7CA-ED7E39B62750}" type="presParOf" srcId="{629F27BD-D9E0-4C12-AD2F-97DF4A7CB807}" destId="{50E93C89-2CD0-452B-B43B-99F6EC3F7AA9}" srcOrd="2" destOrd="0" presId="urn:microsoft.com/office/officeart/2005/8/layout/equation2"/>
    <dgm:cxn modelId="{9E1A4EE5-5574-4EE5-9968-B3F70348F8F2}" type="presParOf" srcId="{629F27BD-D9E0-4C12-AD2F-97DF4A7CB807}" destId="{B8DC796C-5768-4079-A1DD-EC450F5AEC93}" srcOrd="3" destOrd="0" presId="urn:microsoft.com/office/officeart/2005/8/layout/equation2"/>
    <dgm:cxn modelId="{9BD18551-44EA-45A7-8E8A-C0516277C4C7}" type="presParOf" srcId="{629F27BD-D9E0-4C12-AD2F-97DF4A7CB807}" destId="{A6135DF0-1C0E-411B-A657-3CE83A14E23C}" srcOrd="4" destOrd="0" presId="urn:microsoft.com/office/officeart/2005/8/layout/equation2"/>
    <dgm:cxn modelId="{324AA923-0341-44A9-8EC9-433D9CCB3328}" type="presParOf" srcId="{645A22F8-B6FD-49A4-9F34-2D47AD5E7588}" destId="{1CEE09BB-7CC2-44B3-BC93-3DB1FEE4AF47}" srcOrd="1" destOrd="0" presId="urn:microsoft.com/office/officeart/2005/8/layout/equation2"/>
    <dgm:cxn modelId="{A2EEF7AD-2E1A-435D-89AA-07ACECE95761}" type="presParOf" srcId="{1CEE09BB-7CC2-44B3-BC93-3DB1FEE4AF47}" destId="{C2EFF928-60BD-438F-A511-4BC0D2AE7A6C}" srcOrd="0" destOrd="0" presId="urn:microsoft.com/office/officeart/2005/8/layout/equation2"/>
    <dgm:cxn modelId="{FC7E7E71-51BF-4F8D-8C26-C84360F136B9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smtClean="0"/>
            <a:t>44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5256FE1-5924-4175-9536-9877CD7E5C4A}" type="presOf" srcId="{2803F31D-4480-4B10-B7F4-EE3FF367BA0D}" destId="{645A22F8-B6FD-49A4-9F34-2D47AD5E7588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EE66B139-DEC1-4B29-B4BA-87E6EA828E7D}" type="presOf" srcId="{83E2B2CA-1D0B-41BF-B5B8-78381212BAD5}" destId="{C2EFF928-60BD-438F-A511-4BC0D2AE7A6C}" srcOrd="1" destOrd="0" presId="urn:microsoft.com/office/officeart/2005/8/layout/equation2"/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1384325C-9712-42D4-A391-682FCFF84733}" type="presOf" srcId="{397F885B-D0D0-4FB3-8EAD-86FD8F1B4C99}" destId="{A6135DF0-1C0E-411B-A657-3CE83A14E23C}" srcOrd="0" destOrd="0" presId="urn:microsoft.com/office/officeart/2005/8/layout/equation2"/>
    <dgm:cxn modelId="{FB86D838-FD6E-49BC-91A6-C7EA6C19E5D5}" type="presOf" srcId="{23964D4A-140F-4599-AFE7-5B312168BB9C}" destId="{1101887F-85D7-4C8A-9F6D-EC5EAE0BEA2D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371F4555-56AF-45D7-93CE-3C9BFEF606DF}" type="presOf" srcId="{A46F8650-CB9F-449E-AB04-0EF1D19E3704}" destId="{50E93C89-2CD0-452B-B43B-99F6EC3F7AA9}" srcOrd="0" destOrd="0" presId="urn:microsoft.com/office/officeart/2005/8/layout/equation2"/>
    <dgm:cxn modelId="{954DFBDE-2747-4874-A997-6CFC58F1D709}" type="presOf" srcId="{83E2B2CA-1D0B-41BF-B5B8-78381212BAD5}" destId="{1CEE09BB-7CC2-44B3-BC93-3DB1FEE4AF47}" srcOrd="0" destOrd="0" presId="urn:microsoft.com/office/officeart/2005/8/layout/equation2"/>
    <dgm:cxn modelId="{7722DE18-0CED-45D6-B7F0-2F8648CEE7CB}" type="presOf" srcId="{ED974E31-7EBE-412B-8C08-2344CBAFDD08}" destId="{F9BC38E4-3437-4180-90C3-33DE22F247AC}" srcOrd="0" destOrd="0" presId="urn:microsoft.com/office/officeart/2005/8/layout/equation2"/>
    <dgm:cxn modelId="{A32D45DE-8C38-4EE3-9C6D-3768DBEADF52}" type="presParOf" srcId="{645A22F8-B6FD-49A4-9F34-2D47AD5E7588}" destId="{629F27BD-D9E0-4C12-AD2F-97DF4A7CB807}" srcOrd="0" destOrd="0" presId="urn:microsoft.com/office/officeart/2005/8/layout/equation2"/>
    <dgm:cxn modelId="{DEDBD26F-DB33-4D76-9A45-C6B5A397498F}" type="presParOf" srcId="{629F27BD-D9E0-4C12-AD2F-97DF4A7CB807}" destId="{F9BC38E4-3437-4180-90C3-33DE22F247AC}" srcOrd="0" destOrd="0" presId="urn:microsoft.com/office/officeart/2005/8/layout/equation2"/>
    <dgm:cxn modelId="{254B5478-3B8D-4992-8066-AEF500178ACE}" type="presParOf" srcId="{629F27BD-D9E0-4C12-AD2F-97DF4A7CB807}" destId="{685763D3-7A38-430A-BF3D-81B96849DAE8}" srcOrd="1" destOrd="0" presId="urn:microsoft.com/office/officeart/2005/8/layout/equation2"/>
    <dgm:cxn modelId="{77489FEB-A2E1-4CFD-BA75-773A3F4FB050}" type="presParOf" srcId="{629F27BD-D9E0-4C12-AD2F-97DF4A7CB807}" destId="{50E93C89-2CD0-452B-B43B-99F6EC3F7AA9}" srcOrd="2" destOrd="0" presId="urn:microsoft.com/office/officeart/2005/8/layout/equation2"/>
    <dgm:cxn modelId="{BFA8FFD6-4C8A-43C7-82C0-83CBF0ADFCCA}" type="presParOf" srcId="{629F27BD-D9E0-4C12-AD2F-97DF4A7CB807}" destId="{B8DC796C-5768-4079-A1DD-EC450F5AEC93}" srcOrd="3" destOrd="0" presId="urn:microsoft.com/office/officeart/2005/8/layout/equation2"/>
    <dgm:cxn modelId="{05DEE4FA-DFC2-4AA5-87FD-49D4C6B81AD9}" type="presParOf" srcId="{629F27BD-D9E0-4C12-AD2F-97DF4A7CB807}" destId="{A6135DF0-1C0E-411B-A657-3CE83A14E23C}" srcOrd="4" destOrd="0" presId="urn:microsoft.com/office/officeart/2005/8/layout/equation2"/>
    <dgm:cxn modelId="{8A961AF6-D57D-47B9-BC03-FB7F4909C53F}" type="presParOf" srcId="{645A22F8-B6FD-49A4-9F34-2D47AD5E7588}" destId="{1CEE09BB-7CC2-44B3-BC93-3DB1FEE4AF47}" srcOrd="1" destOrd="0" presId="urn:microsoft.com/office/officeart/2005/8/layout/equation2"/>
    <dgm:cxn modelId="{A87E0421-3D04-4B20-BF7A-AEAEBD798524}" type="presParOf" srcId="{1CEE09BB-7CC2-44B3-BC93-3DB1FEE4AF47}" destId="{C2EFF928-60BD-438F-A511-4BC0D2AE7A6C}" srcOrd="0" destOrd="0" presId="urn:microsoft.com/office/officeart/2005/8/layout/equation2"/>
    <dgm:cxn modelId="{C6ADE342-4AE9-4078-8BBB-0666504C47BE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45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D8AFF2DF-E72A-42A8-8A03-5E47EF61A8B0}" type="presOf" srcId="{83E2B2CA-1D0B-41BF-B5B8-78381212BAD5}" destId="{1CEE09BB-7CC2-44B3-BC93-3DB1FEE4AF47}" srcOrd="0" destOrd="0" presId="urn:microsoft.com/office/officeart/2005/8/layout/equation2"/>
    <dgm:cxn modelId="{5077CEC9-DDE6-4258-A5FE-32A83024639E}" type="presOf" srcId="{397F885B-D0D0-4FB3-8EAD-86FD8F1B4C99}" destId="{A6135DF0-1C0E-411B-A657-3CE83A14E23C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B28C1ED6-A32E-4619-B25E-86AAFF4687F3}" type="presOf" srcId="{A46F8650-CB9F-449E-AB04-0EF1D19E3704}" destId="{50E93C89-2CD0-452B-B43B-99F6EC3F7AA9}" srcOrd="0" destOrd="0" presId="urn:microsoft.com/office/officeart/2005/8/layout/equation2"/>
    <dgm:cxn modelId="{F8C4A80F-BD83-45EE-9DD1-08F58035E933}" type="presOf" srcId="{2803F31D-4480-4B10-B7F4-EE3FF367BA0D}" destId="{645A22F8-B6FD-49A4-9F34-2D47AD5E7588}" srcOrd="0" destOrd="0" presId="urn:microsoft.com/office/officeart/2005/8/layout/equation2"/>
    <dgm:cxn modelId="{1EBE20DD-5ECF-4F58-84DD-585AA1959F72}" type="presOf" srcId="{23964D4A-140F-4599-AFE7-5B312168BB9C}" destId="{1101887F-85D7-4C8A-9F6D-EC5EAE0BEA2D}" srcOrd="0" destOrd="0" presId="urn:microsoft.com/office/officeart/2005/8/layout/equation2"/>
    <dgm:cxn modelId="{19A18096-6713-48CE-9913-6762B8DD6C97}" type="presOf" srcId="{83E2B2CA-1D0B-41BF-B5B8-78381212BAD5}" destId="{C2EFF928-60BD-438F-A511-4BC0D2AE7A6C}" srcOrd="1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A5101ABD-1B56-4A4C-B554-AB1540C9C942}" type="presOf" srcId="{ED974E31-7EBE-412B-8C08-2344CBAFDD08}" destId="{F9BC38E4-3437-4180-90C3-33DE22F247AC}" srcOrd="0" destOrd="0" presId="urn:microsoft.com/office/officeart/2005/8/layout/equation2"/>
    <dgm:cxn modelId="{063EF422-D2CB-4B97-9423-1BDD887EC99C}" type="presParOf" srcId="{645A22F8-B6FD-49A4-9F34-2D47AD5E7588}" destId="{629F27BD-D9E0-4C12-AD2F-97DF4A7CB807}" srcOrd="0" destOrd="0" presId="urn:microsoft.com/office/officeart/2005/8/layout/equation2"/>
    <dgm:cxn modelId="{FED1F46F-B54E-4A30-B4EE-C6767DB58C58}" type="presParOf" srcId="{629F27BD-D9E0-4C12-AD2F-97DF4A7CB807}" destId="{F9BC38E4-3437-4180-90C3-33DE22F247AC}" srcOrd="0" destOrd="0" presId="urn:microsoft.com/office/officeart/2005/8/layout/equation2"/>
    <dgm:cxn modelId="{19F43B22-E056-4A28-A907-E1E791A2755C}" type="presParOf" srcId="{629F27BD-D9E0-4C12-AD2F-97DF4A7CB807}" destId="{685763D3-7A38-430A-BF3D-81B96849DAE8}" srcOrd="1" destOrd="0" presId="urn:microsoft.com/office/officeart/2005/8/layout/equation2"/>
    <dgm:cxn modelId="{CF3410AF-0D03-4A7D-9C3A-517243BD7E71}" type="presParOf" srcId="{629F27BD-D9E0-4C12-AD2F-97DF4A7CB807}" destId="{50E93C89-2CD0-452B-B43B-99F6EC3F7AA9}" srcOrd="2" destOrd="0" presId="urn:microsoft.com/office/officeart/2005/8/layout/equation2"/>
    <dgm:cxn modelId="{6721DF50-3306-46A2-9D39-2C5EFA582B76}" type="presParOf" srcId="{629F27BD-D9E0-4C12-AD2F-97DF4A7CB807}" destId="{B8DC796C-5768-4079-A1DD-EC450F5AEC93}" srcOrd="3" destOrd="0" presId="urn:microsoft.com/office/officeart/2005/8/layout/equation2"/>
    <dgm:cxn modelId="{2B74407D-615E-433C-8B94-E3675E81D018}" type="presParOf" srcId="{629F27BD-D9E0-4C12-AD2F-97DF4A7CB807}" destId="{A6135DF0-1C0E-411B-A657-3CE83A14E23C}" srcOrd="4" destOrd="0" presId="urn:microsoft.com/office/officeart/2005/8/layout/equation2"/>
    <dgm:cxn modelId="{87895D49-DB50-4F99-AA73-6C60AAF6B4CA}" type="presParOf" srcId="{645A22F8-B6FD-49A4-9F34-2D47AD5E7588}" destId="{1CEE09BB-7CC2-44B3-BC93-3DB1FEE4AF47}" srcOrd="1" destOrd="0" presId="urn:microsoft.com/office/officeart/2005/8/layout/equation2"/>
    <dgm:cxn modelId="{3A0AB136-6823-461D-9544-57921E95B49F}" type="presParOf" srcId="{1CEE09BB-7CC2-44B3-BC93-3DB1FEE4AF47}" destId="{C2EFF928-60BD-438F-A511-4BC0D2AE7A6C}" srcOrd="0" destOrd="0" presId="urn:microsoft.com/office/officeart/2005/8/layout/equation2"/>
    <dgm:cxn modelId="{19EC108A-76F4-486E-B5BC-AF4360A9DE04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46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1F740585-CAE1-4565-AB28-610ECC7BF278}" type="presOf" srcId="{ED974E31-7EBE-412B-8C08-2344CBAFDD08}" destId="{F9BC38E4-3437-4180-90C3-33DE22F247AC}" srcOrd="0" destOrd="0" presId="urn:microsoft.com/office/officeart/2005/8/layout/equation2"/>
    <dgm:cxn modelId="{E626CAA7-AB05-4019-825B-51FA65B72A3A}" type="presOf" srcId="{2803F31D-4480-4B10-B7F4-EE3FF367BA0D}" destId="{645A22F8-B6FD-49A4-9F34-2D47AD5E7588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824601C1-6E79-4236-84BF-2E022C5A3CCF}" type="presOf" srcId="{23964D4A-140F-4599-AFE7-5B312168BB9C}" destId="{1101887F-85D7-4C8A-9F6D-EC5EAE0BEA2D}" srcOrd="0" destOrd="0" presId="urn:microsoft.com/office/officeart/2005/8/layout/equation2"/>
    <dgm:cxn modelId="{379AA1DD-6240-451E-8CD3-2E80E565DC8D}" type="presOf" srcId="{83E2B2CA-1D0B-41BF-B5B8-78381212BAD5}" destId="{1CEE09BB-7CC2-44B3-BC93-3DB1FEE4AF47}" srcOrd="0" destOrd="0" presId="urn:microsoft.com/office/officeart/2005/8/layout/equation2"/>
    <dgm:cxn modelId="{6B4C6637-DB45-447E-930E-D06FF9BFD90D}" type="presOf" srcId="{A46F8650-CB9F-449E-AB04-0EF1D19E3704}" destId="{50E93C89-2CD0-452B-B43B-99F6EC3F7AA9}" srcOrd="0" destOrd="0" presId="urn:microsoft.com/office/officeart/2005/8/layout/equation2"/>
    <dgm:cxn modelId="{6E52173D-33CC-4426-BA80-A03702550391}" type="presOf" srcId="{83E2B2CA-1D0B-41BF-B5B8-78381212BAD5}" destId="{C2EFF928-60BD-438F-A511-4BC0D2AE7A6C}" srcOrd="1" destOrd="0" presId="urn:microsoft.com/office/officeart/2005/8/layout/equation2"/>
    <dgm:cxn modelId="{9F420DF4-8DAF-453B-9521-0159D2315AC2}" type="presOf" srcId="{397F885B-D0D0-4FB3-8EAD-86FD8F1B4C99}" destId="{A6135DF0-1C0E-411B-A657-3CE83A14E23C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3560FA65-7B08-4B79-B164-764A353FC527}" type="presParOf" srcId="{645A22F8-B6FD-49A4-9F34-2D47AD5E7588}" destId="{629F27BD-D9E0-4C12-AD2F-97DF4A7CB807}" srcOrd="0" destOrd="0" presId="urn:microsoft.com/office/officeart/2005/8/layout/equation2"/>
    <dgm:cxn modelId="{B5295CE3-5B84-4D9C-AA6C-7314FC5C2280}" type="presParOf" srcId="{629F27BD-D9E0-4C12-AD2F-97DF4A7CB807}" destId="{F9BC38E4-3437-4180-90C3-33DE22F247AC}" srcOrd="0" destOrd="0" presId="urn:microsoft.com/office/officeart/2005/8/layout/equation2"/>
    <dgm:cxn modelId="{F476E73D-0765-4F88-8B56-ACD4D865A915}" type="presParOf" srcId="{629F27BD-D9E0-4C12-AD2F-97DF4A7CB807}" destId="{685763D3-7A38-430A-BF3D-81B96849DAE8}" srcOrd="1" destOrd="0" presId="urn:microsoft.com/office/officeart/2005/8/layout/equation2"/>
    <dgm:cxn modelId="{562D263F-E596-4D7D-9B58-2156BA5C445C}" type="presParOf" srcId="{629F27BD-D9E0-4C12-AD2F-97DF4A7CB807}" destId="{50E93C89-2CD0-452B-B43B-99F6EC3F7AA9}" srcOrd="2" destOrd="0" presId="urn:microsoft.com/office/officeart/2005/8/layout/equation2"/>
    <dgm:cxn modelId="{9627A807-8AA4-4112-93DC-6AC50BBA3349}" type="presParOf" srcId="{629F27BD-D9E0-4C12-AD2F-97DF4A7CB807}" destId="{B8DC796C-5768-4079-A1DD-EC450F5AEC93}" srcOrd="3" destOrd="0" presId="urn:microsoft.com/office/officeart/2005/8/layout/equation2"/>
    <dgm:cxn modelId="{9FBB9969-DB62-4C13-B5A4-34FCC8E74434}" type="presParOf" srcId="{629F27BD-D9E0-4C12-AD2F-97DF4A7CB807}" destId="{A6135DF0-1C0E-411B-A657-3CE83A14E23C}" srcOrd="4" destOrd="0" presId="urn:microsoft.com/office/officeart/2005/8/layout/equation2"/>
    <dgm:cxn modelId="{E17BC980-2068-408F-A671-F47ADD593137}" type="presParOf" srcId="{645A22F8-B6FD-49A4-9F34-2D47AD5E7588}" destId="{1CEE09BB-7CC2-44B3-BC93-3DB1FEE4AF47}" srcOrd="1" destOrd="0" presId="urn:microsoft.com/office/officeart/2005/8/layout/equation2"/>
    <dgm:cxn modelId="{55135B03-7C30-42DE-A4CC-2B429B776F1B}" type="presParOf" srcId="{1CEE09BB-7CC2-44B3-BC93-3DB1FEE4AF47}" destId="{C2EFF928-60BD-438F-A511-4BC0D2AE7A6C}" srcOrd="0" destOrd="0" presId="urn:microsoft.com/office/officeart/2005/8/layout/equation2"/>
    <dgm:cxn modelId="{AE33FEEE-A499-4AA2-BB95-8272B69C03CB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47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9E7A5658-4A3D-4B46-BA10-8A263B9CDC9B}" type="presOf" srcId="{2803F31D-4480-4B10-B7F4-EE3FF367BA0D}" destId="{645A22F8-B6FD-49A4-9F34-2D47AD5E7588}" srcOrd="0" destOrd="0" presId="urn:microsoft.com/office/officeart/2005/8/layout/equation2"/>
    <dgm:cxn modelId="{E1BD9810-70FC-4D64-8F7E-AC0BA2AC2B39}" type="presOf" srcId="{23964D4A-140F-4599-AFE7-5B312168BB9C}" destId="{1101887F-85D7-4C8A-9F6D-EC5EAE0BEA2D}" srcOrd="0" destOrd="0" presId="urn:microsoft.com/office/officeart/2005/8/layout/equation2"/>
    <dgm:cxn modelId="{E3C1C7F2-4D2B-45CE-B332-381E634B5639}" type="presOf" srcId="{397F885B-D0D0-4FB3-8EAD-86FD8F1B4C99}" destId="{A6135DF0-1C0E-411B-A657-3CE83A14E23C}" srcOrd="0" destOrd="0" presId="urn:microsoft.com/office/officeart/2005/8/layout/equation2"/>
    <dgm:cxn modelId="{C4E6F197-8C9D-4635-95C5-D20EC9D58AAE}" type="presOf" srcId="{ED974E31-7EBE-412B-8C08-2344CBAFDD08}" destId="{F9BC38E4-3437-4180-90C3-33DE22F247AC}" srcOrd="0" destOrd="0" presId="urn:microsoft.com/office/officeart/2005/8/layout/equation2"/>
    <dgm:cxn modelId="{FAFF366E-8FD4-495B-ABE5-881DFD2E2246}" type="presOf" srcId="{A46F8650-CB9F-449E-AB04-0EF1D19E3704}" destId="{50E93C89-2CD0-452B-B43B-99F6EC3F7AA9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7A74B47B-F6B3-4C4F-A7FB-1C816BF81FB9}" type="presOf" srcId="{83E2B2CA-1D0B-41BF-B5B8-78381212BAD5}" destId="{1CEE09BB-7CC2-44B3-BC93-3DB1FEE4AF47}" srcOrd="0" destOrd="0" presId="urn:microsoft.com/office/officeart/2005/8/layout/equation2"/>
    <dgm:cxn modelId="{30E85BB5-227B-420D-8538-BC63ADB4DFFC}" type="presOf" srcId="{83E2B2CA-1D0B-41BF-B5B8-78381212BAD5}" destId="{C2EFF928-60BD-438F-A511-4BC0D2AE7A6C}" srcOrd="1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E5F0295B-2E53-47B9-ADBA-29629B07CA3A}" type="presParOf" srcId="{645A22F8-B6FD-49A4-9F34-2D47AD5E7588}" destId="{629F27BD-D9E0-4C12-AD2F-97DF4A7CB807}" srcOrd="0" destOrd="0" presId="urn:microsoft.com/office/officeart/2005/8/layout/equation2"/>
    <dgm:cxn modelId="{F8385003-1E65-4873-B55B-678D588F0FE7}" type="presParOf" srcId="{629F27BD-D9E0-4C12-AD2F-97DF4A7CB807}" destId="{F9BC38E4-3437-4180-90C3-33DE22F247AC}" srcOrd="0" destOrd="0" presId="urn:microsoft.com/office/officeart/2005/8/layout/equation2"/>
    <dgm:cxn modelId="{9E8E4D05-61C7-4AB8-A9FB-FAEF2BCEBF1E}" type="presParOf" srcId="{629F27BD-D9E0-4C12-AD2F-97DF4A7CB807}" destId="{685763D3-7A38-430A-BF3D-81B96849DAE8}" srcOrd="1" destOrd="0" presId="urn:microsoft.com/office/officeart/2005/8/layout/equation2"/>
    <dgm:cxn modelId="{002F5F48-7F18-4F67-9F24-002B2E31B344}" type="presParOf" srcId="{629F27BD-D9E0-4C12-AD2F-97DF4A7CB807}" destId="{50E93C89-2CD0-452B-B43B-99F6EC3F7AA9}" srcOrd="2" destOrd="0" presId="urn:microsoft.com/office/officeart/2005/8/layout/equation2"/>
    <dgm:cxn modelId="{CA8818AC-DC9D-4223-B640-54303B41CAA5}" type="presParOf" srcId="{629F27BD-D9E0-4C12-AD2F-97DF4A7CB807}" destId="{B8DC796C-5768-4079-A1DD-EC450F5AEC93}" srcOrd="3" destOrd="0" presId="urn:microsoft.com/office/officeart/2005/8/layout/equation2"/>
    <dgm:cxn modelId="{74EADB58-B5AB-4438-A702-B4332D33F2E1}" type="presParOf" srcId="{629F27BD-D9E0-4C12-AD2F-97DF4A7CB807}" destId="{A6135DF0-1C0E-411B-A657-3CE83A14E23C}" srcOrd="4" destOrd="0" presId="urn:microsoft.com/office/officeart/2005/8/layout/equation2"/>
    <dgm:cxn modelId="{3707A89D-0B6E-430A-9BF1-D2B13497C4D1}" type="presParOf" srcId="{645A22F8-B6FD-49A4-9F34-2D47AD5E7588}" destId="{1CEE09BB-7CC2-44B3-BC93-3DB1FEE4AF47}" srcOrd="1" destOrd="0" presId="urn:microsoft.com/office/officeart/2005/8/layout/equation2"/>
    <dgm:cxn modelId="{A56721DD-33A2-48A8-8447-7C0F152560A6}" type="presParOf" srcId="{1CEE09BB-7CC2-44B3-BC93-3DB1FEE4AF47}" destId="{C2EFF928-60BD-438F-A511-4BC0D2AE7A6C}" srcOrd="0" destOrd="0" presId="urn:microsoft.com/office/officeart/2005/8/layout/equation2"/>
    <dgm:cxn modelId="{5DCA630D-66AB-43B3-9AC3-A75E85E9F720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48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7099D8D0-D83C-4894-878B-76D831DDB8F3}" type="presOf" srcId="{23964D4A-140F-4599-AFE7-5B312168BB9C}" destId="{1101887F-85D7-4C8A-9F6D-EC5EAE0BEA2D}" srcOrd="0" destOrd="0" presId="urn:microsoft.com/office/officeart/2005/8/layout/equation2"/>
    <dgm:cxn modelId="{F880044C-A8F2-414A-B7FC-44DBD548C4CB}" type="presOf" srcId="{2803F31D-4480-4B10-B7F4-EE3FF367BA0D}" destId="{645A22F8-B6FD-49A4-9F34-2D47AD5E7588}" srcOrd="0" destOrd="0" presId="urn:microsoft.com/office/officeart/2005/8/layout/equation2"/>
    <dgm:cxn modelId="{4AF08DC5-C2FC-443A-9097-022A06506219}" type="presOf" srcId="{ED974E31-7EBE-412B-8C08-2344CBAFDD08}" destId="{F9BC38E4-3437-4180-90C3-33DE22F247AC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0B48B1F2-AC20-4BBD-A7D3-5C7453139426}" type="presOf" srcId="{A46F8650-CB9F-449E-AB04-0EF1D19E3704}" destId="{50E93C89-2CD0-452B-B43B-99F6EC3F7AA9}" srcOrd="0" destOrd="0" presId="urn:microsoft.com/office/officeart/2005/8/layout/equation2"/>
    <dgm:cxn modelId="{CED97446-8944-42C2-B41F-D23385A51B96}" type="presOf" srcId="{83E2B2CA-1D0B-41BF-B5B8-78381212BAD5}" destId="{C2EFF928-60BD-438F-A511-4BC0D2AE7A6C}" srcOrd="1" destOrd="0" presId="urn:microsoft.com/office/officeart/2005/8/layout/equation2"/>
    <dgm:cxn modelId="{724F1858-6E75-4AC9-9658-3206C42C800A}" type="presOf" srcId="{397F885B-D0D0-4FB3-8EAD-86FD8F1B4C99}" destId="{A6135DF0-1C0E-411B-A657-3CE83A14E23C}" srcOrd="0" destOrd="0" presId="urn:microsoft.com/office/officeart/2005/8/layout/equation2"/>
    <dgm:cxn modelId="{8E362BE2-5B26-4CBC-A5E0-70B68747C593}" type="presOf" srcId="{83E2B2CA-1D0B-41BF-B5B8-78381212BAD5}" destId="{1CEE09BB-7CC2-44B3-BC93-3DB1FEE4AF47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9C1D9706-8EB5-408D-9F83-261EC97D2460}" type="presParOf" srcId="{645A22F8-B6FD-49A4-9F34-2D47AD5E7588}" destId="{629F27BD-D9E0-4C12-AD2F-97DF4A7CB807}" srcOrd="0" destOrd="0" presId="urn:microsoft.com/office/officeart/2005/8/layout/equation2"/>
    <dgm:cxn modelId="{2A664A74-DBE2-415F-B23A-A5EFC376E38F}" type="presParOf" srcId="{629F27BD-D9E0-4C12-AD2F-97DF4A7CB807}" destId="{F9BC38E4-3437-4180-90C3-33DE22F247AC}" srcOrd="0" destOrd="0" presId="urn:microsoft.com/office/officeart/2005/8/layout/equation2"/>
    <dgm:cxn modelId="{243DF893-608F-43B2-8306-6729631924CA}" type="presParOf" srcId="{629F27BD-D9E0-4C12-AD2F-97DF4A7CB807}" destId="{685763D3-7A38-430A-BF3D-81B96849DAE8}" srcOrd="1" destOrd="0" presId="urn:microsoft.com/office/officeart/2005/8/layout/equation2"/>
    <dgm:cxn modelId="{C5F48646-A1DB-4ED5-AD06-350FB7B7E190}" type="presParOf" srcId="{629F27BD-D9E0-4C12-AD2F-97DF4A7CB807}" destId="{50E93C89-2CD0-452B-B43B-99F6EC3F7AA9}" srcOrd="2" destOrd="0" presId="urn:microsoft.com/office/officeart/2005/8/layout/equation2"/>
    <dgm:cxn modelId="{45F0E497-9195-45F5-B02F-0860A18E91AF}" type="presParOf" srcId="{629F27BD-D9E0-4C12-AD2F-97DF4A7CB807}" destId="{B8DC796C-5768-4079-A1DD-EC450F5AEC93}" srcOrd="3" destOrd="0" presId="urn:microsoft.com/office/officeart/2005/8/layout/equation2"/>
    <dgm:cxn modelId="{58892DD2-135E-4292-9B8E-900E5DD1B0C7}" type="presParOf" srcId="{629F27BD-D9E0-4C12-AD2F-97DF4A7CB807}" destId="{A6135DF0-1C0E-411B-A657-3CE83A14E23C}" srcOrd="4" destOrd="0" presId="urn:microsoft.com/office/officeart/2005/8/layout/equation2"/>
    <dgm:cxn modelId="{6C0B03B5-1202-4DE5-8D3F-D49C34A70695}" type="presParOf" srcId="{645A22F8-B6FD-49A4-9F34-2D47AD5E7588}" destId="{1CEE09BB-7CC2-44B3-BC93-3DB1FEE4AF47}" srcOrd="1" destOrd="0" presId="urn:microsoft.com/office/officeart/2005/8/layout/equation2"/>
    <dgm:cxn modelId="{E3A747EE-6784-4722-A60B-E28E89F10C9A}" type="presParOf" srcId="{1CEE09BB-7CC2-44B3-BC93-3DB1FEE4AF47}" destId="{C2EFF928-60BD-438F-A511-4BC0D2AE7A6C}" srcOrd="0" destOrd="0" presId="urn:microsoft.com/office/officeart/2005/8/layout/equation2"/>
    <dgm:cxn modelId="{DF000197-6627-40EE-B376-265DE2B49F7D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smtClean="0"/>
            <a:t>49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DA38BEE1-77B8-4E27-95E8-796DA701C853}" type="presOf" srcId="{2803F31D-4480-4B10-B7F4-EE3FF367BA0D}" destId="{645A22F8-B6FD-49A4-9F34-2D47AD5E7588}" srcOrd="0" destOrd="0" presId="urn:microsoft.com/office/officeart/2005/8/layout/equation2"/>
    <dgm:cxn modelId="{C463ABBD-A89C-49F4-9978-64E134BD6C4C}" type="presOf" srcId="{83E2B2CA-1D0B-41BF-B5B8-78381212BAD5}" destId="{1CEE09BB-7CC2-44B3-BC93-3DB1FEE4AF47}" srcOrd="0" destOrd="0" presId="urn:microsoft.com/office/officeart/2005/8/layout/equation2"/>
    <dgm:cxn modelId="{CF4D6464-BFFD-4168-890D-33495EFB324B}" type="presOf" srcId="{A46F8650-CB9F-449E-AB04-0EF1D19E3704}" destId="{50E93C89-2CD0-452B-B43B-99F6EC3F7AA9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6BA0E93E-D933-4036-A609-5488F7596379}" type="presOf" srcId="{ED974E31-7EBE-412B-8C08-2344CBAFDD08}" destId="{F9BC38E4-3437-4180-90C3-33DE22F247AC}" srcOrd="0" destOrd="0" presId="urn:microsoft.com/office/officeart/2005/8/layout/equation2"/>
    <dgm:cxn modelId="{DC04D183-FCC8-4E5E-9CEF-42579A037C86}" type="presOf" srcId="{397F885B-D0D0-4FB3-8EAD-86FD8F1B4C99}" destId="{A6135DF0-1C0E-411B-A657-3CE83A14E23C}" srcOrd="0" destOrd="0" presId="urn:microsoft.com/office/officeart/2005/8/layout/equation2"/>
    <dgm:cxn modelId="{F66370C5-EDA4-4CDF-8525-8AC10631FECD}" type="presOf" srcId="{23964D4A-140F-4599-AFE7-5B312168BB9C}" destId="{1101887F-85D7-4C8A-9F6D-EC5EAE0BEA2D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A33C2C49-8AEF-4902-9084-DB3372621E3E}" type="presOf" srcId="{83E2B2CA-1D0B-41BF-B5B8-78381212BAD5}" destId="{C2EFF928-60BD-438F-A511-4BC0D2AE7A6C}" srcOrd="1" destOrd="0" presId="urn:microsoft.com/office/officeart/2005/8/layout/equation2"/>
    <dgm:cxn modelId="{40CD0F6C-5DE9-4D3E-A8B0-60FCF49D76F5}" type="presParOf" srcId="{645A22F8-B6FD-49A4-9F34-2D47AD5E7588}" destId="{629F27BD-D9E0-4C12-AD2F-97DF4A7CB807}" srcOrd="0" destOrd="0" presId="urn:microsoft.com/office/officeart/2005/8/layout/equation2"/>
    <dgm:cxn modelId="{5E48DB9D-A6EC-4477-A2E5-BD25F29B9C0B}" type="presParOf" srcId="{629F27BD-D9E0-4C12-AD2F-97DF4A7CB807}" destId="{F9BC38E4-3437-4180-90C3-33DE22F247AC}" srcOrd="0" destOrd="0" presId="urn:microsoft.com/office/officeart/2005/8/layout/equation2"/>
    <dgm:cxn modelId="{9CA7DF56-FC96-4F5B-AB56-012724DB7654}" type="presParOf" srcId="{629F27BD-D9E0-4C12-AD2F-97DF4A7CB807}" destId="{685763D3-7A38-430A-BF3D-81B96849DAE8}" srcOrd="1" destOrd="0" presId="urn:microsoft.com/office/officeart/2005/8/layout/equation2"/>
    <dgm:cxn modelId="{FE2959EA-96F1-435F-903A-0809C84F0AA1}" type="presParOf" srcId="{629F27BD-D9E0-4C12-AD2F-97DF4A7CB807}" destId="{50E93C89-2CD0-452B-B43B-99F6EC3F7AA9}" srcOrd="2" destOrd="0" presId="urn:microsoft.com/office/officeart/2005/8/layout/equation2"/>
    <dgm:cxn modelId="{76E3C67D-BED2-4D35-89F7-56F90A89102E}" type="presParOf" srcId="{629F27BD-D9E0-4C12-AD2F-97DF4A7CB807}" destId="{B8DC796C-5768-4079-A1DD-EC450F5AEC93}" srcOrd="3" destOrd="0" presId="urn:microsoft.com/office/officeart/2005/8/layout/equation2"/>
    <dgm:cxn modelId="{FD40AA7D-2016-4D27-9F3A-80BF242AF5C5}" type="presParOf" srcId="{629F27BD-D9E0-4C12-AD2F-97DF4A7CB807}" destId="{A6135DF0-1C0E-411B-A657-3CE83A14E23C}" srcOrd="4" destOrd="0" presId="urn:microsoft.com/office/officeart/2005/8/layout/equation2"/>
    <dgm:cxn modelId="{CED542EA-22BB-49A2-84BF-4B4752997AB2}" type="presParOf" srcId="{645A22F8-B6FD-49A4-9F34-2D47AD5E7588}" destId="{1CEE09BB-7CC2-44B3-BC93-3DB1FEE4AF47}" srcOrd="1" destOrd="0" presId="urn:microsoft.com/office/officeart/2005/8/layout/equation2"/>
    <dgm:cxn modelId="{CC091540-4D7E-4068-B0F2-0B36E92F3800}" type="presParOf" srcId="{1CEE09BB-7CC2-44B3-BC93-3DB1FEE4AF47}" destId="{C2EFF928-60BD-438F-A511-4BC0D2AE7A6C}" srcOrd="0" destOrd="0" presId="urn:microsoft.com/office/officeart/2005/8/layout/equation2"/>
    <dgm:cxn modelId="{68966813-A397-4C36-8CE3-F5C201539440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5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7300813E-714D-446D-99B3-0384181DBE77}" type="presOf" srcId="{A46F8650-CB9F-449E-AB04-0EF1D19E3704}" destId="{50E93C89-2CD0-452B-B43B-99F6EC3F7AA9}" srcOrd="0" destOrd="0" presId="urn:microsoft.com/office/officeart/2005/8/layout/equation2"/>
    <dgm:cxn modelId="{F89850CE-FEC8-4A20-B538-60B7E95355DF}" type="presOf" srcId="{83E2B2CA-1D0B-41BF-B5B8-78381212BAD5}" destId="{1CEE09BB-7CC2-44B3-BC93-3DB1FEE4AF47}" srcOrd="0" destOrd="0" presId="urn:microsoft.com/office/officeart/2005/8/layout/equation2"/>
    <dgm:cxn modelId="{47E46B84-CE42-4766-A036-4C4438460E61}" type="presOf" srcId="{83E2B2CA-1D0B-41BF-B5B8-78381212BAD5}" destId="{C2EFF928-60BD-438F-A511-4BC0D2AE7A6C}" srcOrd="1" destOrd="0" presId="urn:microsoft.com/office/officeart/2005/8/layout/equation2"/>
    <dgm:cxn modelId="{94E7D7E0-0CDB-41B6-9ADD-A1ABF8FD0504}" type="presOf" srcId="{23964D4A-140F-4599-AFE7-5B312168BB9C}" destId="{1101887F-85D7-4C8A-9F6D-EC5EAE0BEA2D}" srcOrd="0" destOrd="0" presId="urn:microsoft.com/office/officeart/2005/8/layout/equation2"/>
    <dgm:cxn modelId="{8E6C9771-B63F-40D4-A41A-22EA1B940E9F}" type="presOf" srcId="{397F885B-D0D0-4FB3-8EAD-86FD8F1B4C99}" destId="{A6135DF0-1C0E-411B-A657-3CE83A14E23C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4BD07F02-3027-4C3F-833B-BC7B45AB36AC}" type="presOf" srcId="{2803F31D-4480-4B10-B7F4-EE3FF367BA0D}" destId="{645A22F8-B6FD-49A4-9F34-2D47AD5E7588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09A9B793-15E9-4721-8F81-B0889B149678}" type="presOf" srcId="{ED974E31-7EBE-412B-8C08-2344CBAFDD08}" destId="{F9BC38E4-3437-4180-90C3-33DE22F247AC}" srcOrd="0" destOrd="0" presId="urn:microsoft.com/office/officeart/2005/8/layout/equation2"/>
    <dgm:cxn modelId="{29A40E65-3432-46C8-8AE1-FFE686170BFE}" type="presParOf" srcId="{645A22F8-B6FD-49A4-9F34-2D47AD5E7588}" destId="{629F27BD-D9E0-4C12-AD2F-97DF4A7CB807}" srcOrd="0" destOrd="0" presId="urn:microsoft.com/office/officeart/2005/8/layout/equation2"/>
    <dgm:cxn modelId="{2B4618DC-FA37-4E1E-850A-DF29D2E84048}" type="presParOf" srcId="{629F27BD-D9E0-4C12-AD2F-97DF4A7CB807}" destId="{F9BC38E4-3437-4180-90C3-33DE22F247AC}" srcOrd="0" destOrd="0" presId="urn:microsoft.com/office/officeart/2005/8/layout/equation2"/>
    <dgm:cxn modelId="{3D68F2F9-4E0F-4B53-926C-72DE1441E3B5}" type="presParOf" srcId="{629F27BD-D9E0-4C12-AD2F-97DF4A7CB807}" destId="{685763D3-7A38-430A-BF3D-81B96849DAE8}" srcOrd="1" destOrd="0" presId="urn:microsoft.com/office/officeart/2005/8/layout/equation2"/>
    <dgm:cxn modelId="{932B3D38-E131-4442-87A6-AC313A1EFF1D}" type="presParOf" srcId="{629F27BD-D9E0-4C12-AD2F-97DF4A7CB807}" destId="{50E93C89-2CD0-452B-B43B-99F6EC3F7AA9}" srcOrd="2" destOrd="0" presId="urn:microsoft.com/office/officeart/2005/8/layout/equation2"/>
    <dgm:cxn modelId="{2C9526C9-1C2D-4B09-AB0A-884947250775}" type="presParOf" srcId="{629F27BD-D9E0-4C12-AD2F-97DF4A7CB807}" destId="{B8DC796C-5768-4079-A1DD-EC450F5AEC93}" srcOrd="3" destOrd="0" presId="urn:microsoft.com/office/officeart/2005/8/layout/equation2"/>
    <dgm:cxn modelId="{C429D29C-04D4-45B6-AF75-1F21326DC933}" type="presParOf" srcId="{629F27BD-D9E0-4C12-AD2F-97DF4A7CB807}" destId="{A6135DF0-1C0E-411B-A657-3CE83A14E23C}" srcOrd="4" destOrd="0" presId="urn:microsoft.com/office/officeart/2005/8/layout/equation2"/>
    <dgm:cxn modelId="{C06DA3B2-54D2-4984-8492-6465AA9AF4CB}" type="presParOf" srcId="{645A22F8-B6FD-49A4-9F34-2D47AD5E7588}" destId="{1CEE09BB-7CC2-44B3-BC93-3DB1FEE4AF47}" srcOrd="1" destOrd="0" presId="urn:microsoft.com/office/officeart/2005/8/layout/equation2"/>
    <dgm:cxn modelId="{4D06F926-6DB7-49D7-84CC-EDE4F52C7C17}" type="presParOf" srcId="{1CEE09BB-7CC2-44B3-BC93-3DB1FEE4AF47}" destId="{C2EFF928-60BD-438F-A511-4BC0D2AE7A6C}" srcOrd="0" destOrd="0" presId="urn:microsoft.com/office/officeart/2005/8/layout/equation2"/>
    <dgm:cxn modelId="{50E09666-4612-4A03-9288-8A04CD07CD9C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50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D3786C34-A243-4133-A431-B860A4DDE455}" type="presOf" srcId="{23964D4A-140F-4599-AFE7-5B312168BB9C}" destId="{1101887F-85D7-4C8A-9F6D-EC5EAE0BEA2D}" srcOrd="0" destOrd="0" presId="urn:microsoft.com/office/officeart/2005/8/layout/equation2"/>
    <dgm:cxn modelId="{416EFA51-69ED-45E4-BFB4-7BF4ED3B4C2F}" type="presOf" srcId="{397F885B-D0D0-4FB3-8EAD-86FD8F1B4C99}" destId="{A6135DF0-1C0E-411B-A657-3CE83A14E23C}" srcOrd="0" destOrd="0" presId="urn:microsoft.com/office/officeart/2005/8/layout/equation2"/>
    <dgm:cxn modelId="{33A4317B-392E-4882-9C7F-CF239242B919}" type="presOf" srcId="{ED974E31-7EBE-412B-8C08-2344CBAFDD08}" destId="{F9BC38E4-3437-4180-90C3-33DE22F247AC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F193004E-9817-424F-A7D6-BC2991473372}" type="presOf" srcId="{A46F8650-CB9F-449E-AB04-0EF1D19E3704}" destId="{50E93C89-2CD0-452B-B43B-99F6EC3F7AA9}" srcOrd="0" destOrd="0" presId="urn:microsoft.com/office/officeart/2005/8/layout/equation2"/>
    <dgm:cxn modelId="{89D1BA01-CB5F-43CB-9B90-3B224EEC3071}" type="presOf" srcId="{83E2B2CA-1D0B-41BF-B5B8-78381212BAD5}" destId="{1CEE09BB-7CC2-44B3-BC93-3DB1FEE4AF47}" srcOrd="0" destOrd="0" presId="urn:microsoft.com/office/officeart/2005/8/layout/equation2"/>
    <dgm:cxn modelId="{EF7E994E-1773-4659-9311-3BBAC71DED3B}" type="presOf" srcId="{83E2B2CA-1D0B-41BF-B5B8-78381212BAD5}" destId="{C2EFF928-60BD-438F-A511-4BC0D2AE7A6C}" srcOrd="1" destOrd="0" presId="urn:microsoft.com/office/officeart/2005/8/layout/equation2"/>
    <dgm:cxn modelId="{B071D296-8F7F-44A2-97C4-A3D68A76F48C}" type="presOf" srcId="{2803F31D-4480-4B10-B7F4-EE3FF367BA0D}" destId="{645A22F8-B6FD-49A4-9F34-2D47AD5E7588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1C29FA2A-85CA-4FFC-85E1-8F5B32E9CCB3}" type="presParOf" srcId="{645A22F8-B6FD-49A4-9F34-2D47AD5E7588}" destId="{629F27BD-D9E0-4C12-AD2F-97DF4A7CB807}" srcOrd="0" destOrd="0" presId="urn:microsoft.com/office/officeart/2005/8/layout/equation2"/>
    <dgm:cxn modelId="{25434ED2-2A32-4323-BAF7-4CB380E84E5A}" type="presParOf" srcId="{629F27BD-D9E0-4C12-AD2F-97DF4A7CB807}" destId="{F9BC38E4-3437-4180-90C3-33DE22F247AC}" srcOrd="0" destOrd="0" presId="urn:microsoft.com/office/officeart/2005/8/layout/equation2"/>
    <dgm:cxn modelId="{FEB6D2E9-5295-4F7C-9C8F-8FE37E0C6F50}" type="presParOf" srcId="{629F27BD-D9E0-4C12-AD2F-97DF4A7CB807}" destId="{685763D3-7A38-430A-BF3D-81B96849DAE8}" srcOrd="1" destOrd="0" presId="urn:microsoft.com/office/officeart/2005/8/layout/equation2"/>
    <dgm:cxn modelId="{CDB7BA18-3D2F-469D-A26C-459AA5FC65B3}" type="presParOf" srcId="{629F27BD-D9E0-4C12-AD2F-97DF4A7CB807}" destId="{50E93C89-2CD0-452B-B43B-99F6EC3F7AA9}" srcOrd="2" destOrd="0" presId="urn:microsoft.com/office/officeart/2005/8/layout/equation2"/>
    <dgm:cxn modelId="{CBB0873A-31B0-493B-9833-3A359D928B98}" type="presParOf" srcId="{629F27BD-D9E0-4C12-AD2F-97DF4A7CB807}" destId="{B8DC796C-5768-4079-A1DD-EC450F5AEC93}" srcOrd="3" destOrd="0" presId="urn:microsoft.com/office/officeart/2005/8/layout/equation2"/>
    <dgm:cxn modelId="{555B0668-A7DE-4072-83B0-7F21D570E8E3}" type="presParOf" srcId="{629F27BD-D9E0-4C12-AD2F-97DF4A7CB807}" destId="{A6135DF0-1C0E-411B-A657-3CE83A14E23C}" srcOrd="4" destOrd="0" presId="urn:microsoft.com/office/officeart/2005/8/layout/equation2"/>
    <dgm:cxn modelId="{1E1BA391-0D03-44DD-A9AE-3464E437887D}" type="presParOf" srcId="{645A22F8-B6FD-49A4-9F34-2D47AD5E7588}" destId="{1CEE09BB-7CC2-44B3-BC93-3DB1FEE4AF47}" srcOrd="1" destOrd="0" presId="urn:microsoft.com/office/officeart/2005/8/layout/equation2"/>
    <dgm:cxn modelId="{D383D528-F6B3-46EC-A724-2BDEB910429F}" type="presParOf" srcId="{1CEE09BB-7CC2-44B3-BC93-3DB1FEE4AF47}" destId="{C2EFF928-60BD-438F-A511-4BC0D2AE7A6C}" srcOrd="0" destOrd="0" presId="urn:microsoft.com/office/officeart/2005/8/layout/equation2"/>
    <dgm:cxn modelId="{36FB1D94-7BC6-43CC-A8FC-1B9BC0FBF8C0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6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C81A1C0-6FE0-45CF-9ECF-7AE6EFF31885}" type="presOf" srcId="{A46F8650-CB9F-449E-AB04-0EF1D19E3704}" destId="{50E93C89-2CD0-452B-B43B-99F6EC3F7AA9}" srcOrd="0" destOrd="0" presId="urn:microsoft.com/office/officeart/2005/8/layout/equation2"/>
    <dgm:cxn modelId="{7302138F-CC13-46CF-8F43-82AA8DD3F7E3}" type="presOf" srcId="{23964D4A-140F-4599-AFE7-5B312168BB9C}" destId="{1101887F-85D7-4C8A-9F6D-EC5EAE0BEA2D}" srcOrd="0" destOrd="0" presId="urn:microsoft.com/office/officeart/2005/8/layout/equation2"/>
    <dgm:cxn modelId="{ACD8F822-ACAA-4384-ACF4-E11428CFDC81}" type="presOf" srcId="{2803F31D-4480-4B10-B7F4-EE3FF367BA0D}" destId="{645A22F8-B6FD-49A4-9F34-2D47AD5E7588}" srcOrd="0" destOrd="0" presId="urn:microsoft.com/office/officeart/2005/8/layout/equation2"/>
    <dgm:cxn modelId="{0128C556-4E21-423F-9A86-1EC82E1256E1}" type="presOf" srcId="{397F885B-D0D0-4FB3-8EAD-86FD8F1B4C99}" destId="{A6135DF0-1C0E-411B-A657-3CE83A14E23C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4B5F0883-D321-440D-AA3B-CB2508090BC2}" type="presOf" srcId="{83E2B2CA-1D0B-41BF-B5B8-78381212BAD5}" destId="{1CEE09BB-7CC2-44B3-BC93-3DB1FEE4AF47}" srcOrd="0" destOrd="0" presId="urn:microsoft.com/office/officeart/2005/8/layout/equation2"/>
    <dgm:cxn modelId="{F133F080-A551-48B7-BFD8-6B09931995FC}" type="presOf" srcId="{ED974E31-7EBE-412B-8C08-2344CBAFDD08}" destId="{F9BC38E4-3437-4180-90C3-33DE22F247AC}" srcOrd="0" destOrd="0" presId="urn:microsoft.com/office/officeart/2005/8/layout/equation2"/>
    <dgm:cxn modelId="{8994FA86-48D4-47A6-B51B-4F6902009D4A}" type="presOf" srcId="{83E2B2CA-1D0B-41BF-B5B8-78381212BAD5}" destId="{C2EFF928-60BD-438F-A511-4BC0D2AE7A6C}" srcOrd="1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04370C86-47F9-4BC2-830B-625F949D3159}" type="presParOf" srcId="{645A22F8-B6FD-49A4-9F34-2D47AD5E7588}" destId="{629F27BD-D9E0-4C12-AD2F-97DF4A7CB807}" srcOrd="0" destOrd="0" presId="urn:microsoft.com/office/officeart/2005/8/layout/equation2"/>
    <dgm:cxn modelId="{C588D74C-039A-473B-B34B-ADA761275E13}" type="presParOf" srcId="{629F27BD-D9E0-4C12-AD2F-97DF4A7CB807}" destId="{F9BC38E4-3437-4180-90C3-33DE22F247AC}" srcOrd="0" destOrd="0" presId="urn:microsoft.com/office/officeart/2005/8/layout/equation2"/>
    <dgm:cxn modelId="{1E1C81B3-987C-4E43-8340-9FF9EA91F2DB}" type="presParOf" srcId="{629F27BD-D9E0-4C12-AD2F-97DF4A7CB807}" destId="{685763D3-7A38-430A-BF3D-81B96849DAE8}" srcOrd="1" destOrd="0" presId="urn:microsoft.com/office/officeart/2005/8/layout/equation2"/>
    <dgm:cxn modelId="{786DDE70-1412-4FA6-9912-02F478E4912C}" type="presParOf" srcId="{629F27BD-D9E0-4C12-AD2F-97DF4A7CB807}" destId="{50E93C89-2CD0-452B-B43B-99F6EC3F7AA9}" srcOrd="2" destOrd="0" presId="urn:microsoft.com/office/officeart/2005/8/layout/equation2"/>
    <dgm:cxn modelId="{074C03D0-0F62-414E-847E-6F618229AADF}" type="presParOf" srcId="{629F27BD-D9E0-4C12-AD2F-97DF4A7CB807}" destId="{B8DC796C-5768-4079-A1DD-EC450F5AEC93}" srcOrd="3" destOrd="0" presId="urn:microsoft.com/office/officeart/2005/8/layout/equation2"/>
    <dgm:cxn modelId="{1BF1AF62-093F-41CE-9958-4C1ADECAE313}" type="presParOf" srcId="{629F27BD-D9E0-4C12-AD2F-97DF4A7CB807}" destId="{A6135DF0-1C0E-411B-A657-3CE83A14E23C}" srcOrd="4" destOrd="0" presId="urn:microsoft.com/office/officeart/2005/8/layout/equation2"/>
    <dgm:cxn modelId="{B21001D8-A526-479D-A131-0D69D354011E}" type="presParOf" srcId="{645A22F8-B6FD-49A4-9F34-2D47AD5E7588}" destId="{1CEE09BB-7CC2-44B3-BC93-3DB1FEE4AF47}" srcOrd="1" destOrd="0" presId="urn:microsoft.com/office/officeart/2005/8/layout/equation2"/>
    <dgm:cxn modelId="{7E79525F-DFE4-4E75-9202-6D87136BA35C}" type="presParOf" srcId="{1CEE09BB-7CC2-44B3-BC93-3DB1FEE4AF47}" destId="{C2EFF928-60BD-438F-A511-4BC0D2AE7A6C}" srcOrd="0" destOrd="0" presId="urn:microsoft.com/office/officeart/2005/8/layout/equation2"/>
    <dgm:cxn modelId="{43D40B89-94DA-4584-B2D5-E19346F33AA8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7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E9FDC7DB-235C-424D-B88D-7E7D26C23BBA}" type="presOf" srcId="{A46F8650-CB9F-449E-AB04-0EF1D19E3704}" destId="{50E93C89-2CD0-452B-B43B-99F6EC3F7AA9}" srcOrd="0" destOrd="0" presId="urn:microsoft.com/office/officeart/2005/8/layout/equation2"/>
    <dgm:cxn modelId="{940536D0-F935-4731-99AC-922F0EB71C25}" type="presOf" srcId="{83E2B2CA-1D0B-41BF-B5B8-78381212BAD5}" destId="{C2EFF928-60BD-438F-A511-4BC0D2AE7A6C}" srcOrd="1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60132940-659E-4487-9400-4A34D2418B34}" type="presOf" srcId="{83E2B2CA-1D0B-41BF-B5B8-78381212BAD5}" destId="{1CEE09BB-7CC2-44B3-BC93-3DB1FEE4AF47}" srcOrd="0" destOrd="0" presId="urn:microsoft.com/office/officeart/2005/8/layout/equation2"/>
    <dgm:cxn modelId="{A5CB146E-8E4F-4AA9-8C05-FBB81741DB53}" type="presOf" srcId="{23964D4A-140F-4599-AFE7-5B312168BB9C}" destId="{1101887F-85D7-4C8A-9F6D-EC5EAE0BEA2D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9A8E2F98-75A6-4B73-9CC1-E514752A60DC}" type="presOf" srcId="{397F885B-D0D0-4FB3-8EAD-86FD8F1B4C99}" destId="{A6135DF0-1C0E-411B-A657-3CE83A14E23C}" srcOrd="0" destOrd="0" presId="urn:microsoft.com/office/officeart/2005/8/layout/equation2"/>
    <dgm:cxn modelId="{0094209D-EC5B-4A9E-A494-22F9E6EB7AD7}" type="presOf" srcId="{ED974E31-7EBE-412B-8C08-2344CBAFDD08}" destId="{F9BC38E4-3437-4180-90C3-33DE22F247AC}" srcOrd="0" destOrd="0" presId="urn:microsoft.com/office/officeart/2005/8/layout/equation2"/>
    <dgm:cxn modelId="{4E38F775-885D-4003-877B-5BC6342E9374}" type="presOf" srcId="{2803F31D-4480-4B10-B7F4-EE3FF367BA0D}" destId="{645A22F8-B6FD-49A4-9F34-2D47AD5E7588}" srcOrd="0" destOrd="0" presId="urn:microsoft.com/office/officeart/2005/8/layout/equation2"/>
    <dgm:cxn modelId="{73B4DF4B-25B7-458C-8FCD-8B57B5A2E1A5}" type="presParOf" srcId="{645A22F8-B6FD-49A4-9F34-2D47AD5E7588}" destId="{629F27BD-D9E0-4C12-AD2F-97DF4A7CB807}" srcOrd="0" destOrd="0" presId="urn:microsoft.com/office/officeart/2005/8/layout/equation2"/>
    <dgm:cxn modelId="{A8C07CA8-053D-4AD7-8D70-4A44864D164F}" type="presParOf" srcId="{629F27BD-D9E0-4C12-AD2F-97DF4A7CB807}" destId="{F9BC38E4-3437-4180-90C3-33DE22F247AC}" srcOrd="0" destOrd="0" presId="urn:microsoft.com/office/officeart/2005/8/layout/equation2"/>
    <dgm:cxn modelId="{36D4CB58-74E3-4E8A-9640-726B83546BE0}" type="presParOf" srcId="{629F27BD-D9E0-4C12-AD2F-97DF4A7CB807}" destId="{685763D3-7A38-430A-BF3D-81B96849DAE8}" srcOrd="1" destOrd="0" presId="urn:microsoft.com/office/officeart/2005/8/layout/equation2"/>
    <dgm:cxn modelId="{5F94EC89-0AE9-4FCB-B79E-11319C304A1E}" type="presParOf" srcId="{629F27BD-D9E0-4C12-AD2F-97DF4A7CB807}" destId="{50E93C89-2CD0-452B-B43B-99F6EC3F7AA9}" srcOrd="2" destOrd="0" presId="urn:microsoft.com/office/officeart/2005/8/layout/equation2"/>
    <dgm:cxn modelId="{06878340-6C43-4B22-9838-BB5E4BC16AE6}" type="presParOf" srcId="{629F27BD-D9E0-4C12-AD2F-97DF4A7CB807}" destId="{B8DC796C-5768-4079-A1DD-EC450F5AEC93}" srcOrd="3" destOrd="0" presId="urn:microsoft.com/office/officeart/2005/8/layout/equation2"/>
    <dgm:cxn modelId="{9418C2A5-1DB2-477A-88F6-16260EA2A1D9}" type="presParOf" srcId="{629F27BD-D9E0-4C12-AD2F-97DF4A7CB807}" destId="{A6135DF0-1C0E-411B-A657-3CE83A14E23C}" srcOrd="4" destOrd="0" presId="urn:microsoft.com/office/officeart/2005/8/layout/equation2"/>
    <dgm:cxn modelId="{C6BB8E02-B392-4F2F-91CE-0D9C3A76DCD4}" type="presParOf" srcId="{645A22F8-B6FD-49A4-9F34-2D47AD5E7588}" destId="{1CEE09BB-7CC2-44B3-BC93-3DB1FEE4AF47}" srcOrd="1" destOrd="0" presId="urn:microsoft.com/office/officeart/2005/8/layout/equation2"/>
    <dgm:cxn modelId="{96E05ECC-AD3A-49E9-B89F-7ED162DDEB6D}" type="presParOf" srcId="{1CEE09BB-7CC2-44B3-BC93-3DB1FEE4AF47}" destId="{C2EFF928-60BD-438F-A511-4BC0D2AE7A6C}" srcOrd="0" destOrd="0" presId="urn:microsoft.com/office/officeart/2005/8/layout/equation2"/>
    <dgm:cxn modelId="{FAE9F9AD-B74E-42D1-82EC-46EE37ECB684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8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DEBCD587-296D-4351-92A9-F7D5AFF2B14F}" type="presOf" srcId="{83E2B2CA-1D0B-41BF-B5B8-78381212BAD5}" destId="{1CEE09BB-7CC2-44B3-BC93-3DB1FEE4AF47}" srcOrd="0" destOrd="0" presId="urn:microsoft.com/office/officeart/2005/8/layout/equation2"/>
    <dgm:cxn modelId="{66510C01-B6AD-4DD6-92E7-B386EF581510}" type="presOf" srcId="{2803F31D-4480-4B10-B7F4-EE3FF367BA0D}" destId="{645A22F8-B6FD-49A4-9F34-2D47AD5E7588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ADC37AB0-0B16-401E-9F65-DD11A8CEE7D7}" type="presOf" srcId="{83E2B2CA-1D0B-41BF-B5B8-78381212BAD5}" destId="{C2EFF928-60BD-438F-A511-4BC0D2AE7A6C}" srcOrd="1" destOrd="0" presId="urn:microsoft.com/office/officeart/2005/8/layout/equation2"/>
    <dgm:cxn modelId="{7577AFD6-7BCF-4E82-B9A3-706CB261B1CE}" type="presOf" srcId="{A46F8650-CB9F-449E-AB04-0EF1D19E3704}" destId="{50E93C89-2CD0-452B-B43B-99F6EC3F7AA9}" srcOrd="0" destOrd="0" presId="urn:microsoft.com/office/officeart/2005/8/layout/equation2"/>
    <dgm:cxn modelId="{4E83A4D6-B97E-47EF-B2A5-99D2D0EBB983}" type="presOf" srcId="{ED974E31-7EBE-412B-8C08-2344CBAFDD08}" destId="{F9BC38E4-3437-4180-90C3-33DE22F247AC}" srcOrd="0" destOrd="0" presId="urn:microsoft.com/office/officeart/2005/8/layout/equation2"/>
    <dgm:cxn modelId="{CB60ACE2-7ADA-474A-AD77-A0F558FE633F}" type="presOf" srcId="{23964D4A-140F-4599-AFE7-5B312168BB9C}" destId="{1101887F-85D7-4C8A-9F6D-EC5EAE0BEA2D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1C3FCB9B-659D-4AB5-883B-E96A09ABF97A}" type="presOf" srcId="{397F885B-D0D0-4FB3-8EAD-86FD8F1B4C99}" destId="{A6135DF0-1C0E-411B-A657-3CE83A14E23C}" srcOrd="0" destOrd="0" presId="urn:microsoft.com/office/officeart/2005/8/layout/equation2"/>
    <dgm:cxn modelId="{9A4585C8-24B4-4F6A-B554-3A36ED3EA035}" type="presParOf" srcId="{645A22F8-B6FD-49A4-9F34-2D47AD5E7588}" destId="{629F27BD-D9E0-4C12-AD2F-97DF4A7CB807}" srcOrd="0" destOrd="0" presId="urn:microsoft.com/office/officeart/2005/8/layout/equation2"/>
    <dgm:cxn modelId="{B9BB9B77-94EE-4500-9E9B-AC95FCEE8F23}" type="presParOf" srcId="{629F27BD-D9E0-4C12-AD2F-97DF4A7CB807}" destId="{F9BC38E4-3437-4180-90C3-33DE22F247AC}" srcOrd="0" destOrd="0" presId="urn:microsoft.com/office/officeart/2005/8/layout/equation2"/>
    <dgm:cxn modelId="{7F26C896-6788-42AC-B443-945807CC9437}" type="presParOf" srcId="{629F27BD-D9E0-4C12-AD2F-97DF4A7CB807}" destId="{685763D3-7A38-430A-BF3D-81B96849DAE8}" srcOrd="1" destOrd="0" presId="urn:microsoft.com/office/officeart/2005/8/layout/equation2"/>
    <dgm:cxn modelId="{3D89303A-5BCC-4B4C-BB04-A15254295FB1}" type="presParOf" srcId="{629F27BD-D9E0-4C12-AD2F-97DF4A7CB807}" destId="{50E93C89-2CD0-452B-B43B-99F6EC3F7AA9}" srcOrd="2" destOrd="0" presId="urn:microsoft.com/office/officeart/2005/8/layout/equation2"/>
    <dgm:cxn modelId="{746A35E7-D8AB-4940-A79D-4DFBDD94DCD2}" type="presParOf" srcId="{629F27BD-D9E0-4C12-AD2F-97DF4A7CB807}" destId="{B8DC796C-5768-4079-A1DD-EC450F5AEC93}" srcOrd="3" destOrd="0" presId="urn:microsoft.com/office/officeart/2005/8/layout/equation2"/>
    <dgm:cxn modelId="{95A57585-4987-4094-AC12-FF8BD99BED33}" type="presParOf" srcId="{629F27BD-D9E0-4C12-AD2F-97DF4A7CB807}" destId="{A6135DF0-1C0E-411B-A657-3CE83A14E23C}" srcOrd="4" destOrd="0" presId="urn:microsoft.com/office/officeart/2005/8/layout/equation2"/>
    <dgm:cxn modelId="{0208BCAD-6F6A-4714-B538-E01752997FD5}" type="presParOf" srcId="{645A22F8-B6FD-49A4-9F34-2D47AD5E7588}" destId="{1CEE09BB-7CC2-44B3-BC93-3DB1FEE4AF47}" srcOrd="1" destOrd="0" presId="urn:microsoft.com/office/officeart/2005/8/layout/equation2"/>
    <dgm:cxn modelId="{82D123A9-C2EC-49FE-A47D-358AB9A6BA4A}" type="presParOf" srcId="{1CEE09BB-7CC2-44B3-BC93-3DB1FEE4AF47}" destId="{C2EFF928-60BD-438F-A511-4BC0D2AE7A6C}" srcOrd="0" destOrd="0" presId="urn:microsoft.com/office/officeart/2005/8/layout/equation2"/>
    <dgm:cxn modelId="{094229EE-10F9-47F7-A8EE-25EDD53E36EA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803F31D-4480-4B10-B7F4-EE3FF367BA0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974E31-7EBE-412B-8C08-2344CBAFDD08}">
      <dgm:prSet phldrT="[텍스트]"/>
      <dgm:spPr/>
      <dgm:t>
        <a:bodyPr/>
        <a:lstStyle/>
        <a:p>
          <a:pPr latinLnBrk="1"/>
          <a:r>
            <a:rPr lang="ko-KR" altLang="en-US" dirty="0" smtClean="0"/>
            <a:t>문</a:t>
          </a:r>
          <a:endParaRPr lang="ko-KR" altLang="en-US" dirty="0"/>
        </a:p>
      </dgm:t>
    </dgm:pt>
    <dgm:pt modelId="{2E51A0FB-BA29-4F0C-8049-A491661E98B1}" type="par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A46F8650-CB9F-449E-AB04-0EF1D19E3704}" type="sibTrans" cxnId="{3DD4FCA1-E486-4ADA-A84D-CE3FE52AC404}">
      <dgm:prSet/>
      <dgm:spPr/>
      <dgm:t>
        <a:bodyPr/>
        <a:lstStyle/>
        <a:p>
          <a:pPr latinLnBrk="1"/>
          <a:endParaRPr lang="ko-KR" altLang="en-US"/>
        </a:p>
      </dgm:t>
    </dgm:pt>
    <dgm:pt modelId="{397F885B-D0D0-4FB3-8EAD-86FD8F1B4C99}">
      <dgm:prSet phldrT="[텍스트]"/>
      <dgm:spPr/>
      <dgm:t>
        <a:bodyPr/>
        <a:lstStyle/>
        <a:p>
          <a:pPr latinLnBrk="1"/>
          <a:r>
            <a:rPr lang="ko-KR" altLang="en-US" dirty="0" smtClean="0"/>
            <a:t>제</a:t>
          </a:r>
          <a:endParaRPr lang="ko-KR" altLang="en-US" dirty="0"/>
        </a:p>
      </dgm:t>
    </dgm:pt>
    <dgm:pt modelId="{B66CE8B9-0CCB-4F81-B4D1-8888B2C7EF50}" type="par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83E2B2CA-1D0B-41BF-B5B8-78381212BAD5}" type="sibTrans" cxnId="{B75D86ED-7AB4-4661-BDE5-F5C8BA46D5B9}">
      <dgm:prSet/>
      <dgm:spPr/>
      <dgm:t>
        <a:bodyPr/>
        <a:lstStyle/>
        <a:p>
          <a:pPr latinLnBrk="1"/>
          <a:endParaRPr lang="ko-KR" altLang="en-US"/>
        </a:p>
      </dgm:t>
    </dgm:pt>
    <dgm:pt modelId="{23964D4A-140F-4599-AFE7-5B312168BB9C}">
      <dgm:prSet phldrT="[텍스트]"/>
      <dgm:spPr/>
      <dgm:t>
        <a:bodyPr/>
        <a:lstStyle/>
        <a:p>
          <a:pPr latinLnBrk="1"/>
          <a:r>
            <a:rPr lang="en-US" altLang="ko-KR" dirty="0" smtClean="0"/>
            <a:t>9</a:t>
          </a:r>
          <a:endParaRPr lang="ko-KR" altLang="en-US" dirty="0"/>
        </a:p>
      </dgm:t>
    </dgm:pt>
    <dgm:pt modelId="{4E1A934D-471D-4D25-A54E-AC9C489E210F}" type="par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1E67ED79-5255-4E0B-BC1F-DBFD2444DD31}" type="sibTrans" cxnId="{04674DE0-4B18-423D-A2DA-108BCA631CA6}">
      <dgm:prSet/>
      <dgm:spPr/>
      <dgm:t>
        <a:bodyPr/>
        <a:lstStyle/>
        <a:p>
          <a:pPr latinLnBrk="1"/>
          <a:endParaRPr lang="ko-KR" altLang="en-US"/>
        </a:p>
      </dgm:t>
    </dgm:pt>
    <dgm:pt modelId="{645A22F8-B6FD-49A4-9F34-2D47AD5E7588}" type="pres">
      <dgm:prSet presAssocID="{2803F31D-4480-4B10-B7F4-EE3FF367BA0D}" presName="Name0" presStyleCnt="0">
        <dgm:presLayoutVars>
          <dgm:dir/>
          <dgm:resizeHandles val="exact"/>
        </dgm:presLayoutVars>
      </dgm:prSet>
      <dgm:spPr/>
    </dgm:pt>
    <dgm:pt modelId="{629F27BD-D9E0-4C12-AD2F-97DF4A7CB807}" type="pres">
      <dgm:prSet presAssocID="{2803F31D-4480-4B10-B7F4-EE3FF367BA0D}" presName="vNodes" presStyleCnt="0"/>
      <dgm:spPr/>
    </dgm:pt>
    <dgm:pt modelId="{F9BC38E4-3437-4180-90C3-33DE22F247AC}" type="pres">
      <dgm:prSet presAssocID="{ED974E31-7EBE-412B-8C08-2344CBAFDD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5763D3-7A38-430A-BF3D-81B96849DAE8}" type="pres">
      <dgm:prSet presAssocID="{A46F8650-CB9F-449E-AB04-0EF1D19E3704}" presName="spacerT" presStyleCnt="0"/>
      <dgm:spPr/>
    </dgm:pt>
    <dgm:pt modelId="{50E93C89-2CD0-452B-B43B-99F6EC3F7AA9}" type="pres">
      <dgm:prSet presAssocID="{A46F8650-CB9F-449E-AB04-0EF1D19E370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DC796C-5768-4079-A1DD-EC450F5AEC93}" type="pres">
      <dgm:prSet presAssocID="{A46F8650-CB9F-449E-AB04-0EF1D19E3704}" presName="spacerB" presStyleCnt="0"/>
      <dgm:spPr/>
    </dgm:pt>
    <dgm:pt modelId="{A6135DF0-1C0E-411B-A657-3CE83A14E23C}" type="pres">
      <dgm:prSet presAssocID="{397F885B-D0D0-4FB3-8EAD-86FD8F1B4C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EE09BB-7CC2-44B3-BC93-3DB1FEE4AF47}" type="pres">
      <dgm:prSet presAssocID="{2803F31D-4480-4B10-B7F4-EE3FF367BA0D}" presName="sibTransLas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2EFF928-60BD-438F-A511-4BC0D2AE7A6C}" type="pres">
      <dgm:prSet presAssocID="{2803F31D-4480-4B10-B7F4-EE3FF367BA0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101887F-85D7-4C8A-9F6D-EC5EAE0BEA2D}" type="pres">
      <dgm:prSet presAssocID="{2803F31D-4480-4B10-B7F4-EE3FF367BA0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0DC7125-E50E-4D84-99A5-E8C8FD89E9CF}" type="presOf" srcId="{23964D4A-140F-4599-AFE7-5B312168BB9C}" destId="{1101887F-85D7-4C8A-9F6D-EC5EAE0BEA2D}" srcOrd="0" destOrd="0" presId="urn:microsoft.com/office/officeart/2005/8/layout/equation2"/>
    <dgm:cxn modelId="{26A29997-C68B-4344-B7B4-BFB6CAFCCD5D}" type="presOf" srcId="{397F885B-D0D0-4FB3-8EAD-86FD8F1B4C99}" destId="{A6135DF0-1C0E-411B-A657-3CE83A14E23C}" srcOrd="0" destOrd="0" presId="urn:microsoft.com/office/officeart/2005/8/layout/equation2"/>
    <dgm:cxn modelId="{3DD4FCA1-E486-4ADA-A84D-CE3FE52AC404}" srcId="{2803F31D-4480-4B10-B7F4-EE3FF367BA0D}" destId="{ED974E31-7EBE-412B-8C08-2344CBAFDD08}" srcOrd="0" destOrd="0" parTransId="{2E51A0FB-BA29-4F0C-8049-A491661E98B1}" sibTransId="{A46F8650-CB9F-449E-AB04-0EF1D19E3704}"/>
    <dgm:cxn modelId="{04674DE0-4B18-423D-A2DA-108BCA631CA6}" srcId="{2803F31D-4480-4B10-B7F4-EE3FF367BA0D}" destId="{23964D4A-140F-4599-AFE7-5B312168BB9C}" srcOrd="2" destOrd="0" parTransId="{4E1A934D-471D-4D25-A54E-AC9C489E210F}" sibTransId="{1E67ED79-5255-4E0B-BC1F-DBFD2444DD31}"/>
    <dgm:cxn modelId="{E854CF3E-B068-447A-8079-19A3F57079EB}" type="presOf" srcId="{ED974E31-7EBE-412B-8C08-2344CBAFDD08}" destId="{F9BC38E4-3437-4180-90C3-33DE22F247AC}" srcOrd="0" destOrd="0" presId="urn:microsoft.com/office/officeart/2005/8/layout/equation2"/>
    <dgm:cxn modelId="{F0FC2BA0-D0B9-47A1-8B52-15730B64DD1A}" type="presOf" srcId="{83E2B2CA-1D0B-41BF-B5B8-78381212BAD5}" destId="{C2EFF928-60BD-438F-A511-4BC0D2AE7A6C}" srcOrd="1" destOrd="0" presId="urn:microsoft.com/office/officeart/2005/8/layout/equation2"/>
    <dgm:cxn modelId="{CDBE5600-DB95-4518-B8EC-D1158FC9EC20}" type="presOf" srcId="{83E2B2CA-1D0B-41BF-B5B8-78381212BAD5}" destId="{1CEE09BB-7CC2-44B3-BC93-3DB1FEE4AF47}" srcOrd="0" destOrd="0" presId="urn:microsoft.com/office/officeart/2005/8/layout/equation2"/>
    <dgm:cxn modelId="{F6F15607-A3AD-4032-8D17-A7D3478E1086}" type="presOf" srcId="{2803F31D-4480-4B10-B7F4-EE3FF367BA0D}" destId="{645A22F8-B6FD-49A4-9F34-2D47AD5E7588}" srcOrd="0" destOrd="0" presId="urn:microsoft.com/office/officeart/2005/8/layout/equation2"/>
    <dgm:cxn modelId="{14A421A5-134D-451D-992F-33F1AD48B59F}" type="presOf" srcId="{A46F8650-CB9F-449E-AB04-0EF1D19E3704}" destId="{50E93C89-2CD0-452B-B43B-99F6EC3F7AA9}" srcOrd="0" destOrd="0" presId="urn:microsoft.com/office/officeart/2005/8/layout/equation2"/>
    <dgm:cxn modelId="{B75D86ED-7AB4-4661-BDE5-F5C8BA46D5B9}" srcId="{2803F31D-4480-4B10-B7F4-EE3FF367BA0D}" destId="{397F885B-D0D0-4FB3-8EAD-86FD8F1B4C99}" srcOrd="1" destOrd="0" parTransId="{B66CE8B9-0CCB-4F81-B4D1-8888B2C7EF50}" sibTransId="{83E2B2CA-1D0B-41BF-B5B8-78381212BAD5}"/>
    <dgm:cxn modelId="{576B384C-8B46-4E4B-B7B4-4844C6D494C4}" type="presParOf" srcId="{645A22F8-B6FD-49A4-9F34-2D47AD5E7588}" destId="{629F27BD-D9E0-4C12-AD2F-97DF4A7CB807}" srcOrd="0" destOrd="0" presId="urn:microsoft.com/office/officeart/2005/8/layout/equation2"/>
    <dgm:cxn modelId="{76F64863-B256-4706-93D4-5726A1DD006D}" type="presParOf" srcId="{629F27BD-D9E0-4C12-AD2F-97DF4A7CB807}" destId="{F9BC38E4-3437-4180-90C3-33DE22F247AC}" srcOrd="0" destOrd="0" presId="urn:microsoft.com/office/officeart/2005/8/layout/equation2"/>
    <dgm:cxn modelId="{0F610496-6051-47DF-A26B-3FB89FDDC44D}" type="presParOf" srcId="{629F27BD-D9E0-4C12-AD2F-97DF4A7CB807}" destId="{685763D3-7A38-430A-BF3D-81B96849DAE8}" srcOrd="1" destOrd="0" presId="urn:microsoft.com/office/officeart/2005/8/layout/equation2"/>
    <dgm:cxn modelId="{F54AE7E9-2002-4964-9283-95E165D4C9FF}" type="presParOf" srcId="{629F27BD-D9E0-4C12-AD2F-97DF4A7CB807}" destId="{50E93C89-2CD0-452B-B43B-99F6EC3F7AA9}" srcOrd="2" destOrd="0" presId="urn:microsoft.com/office/officeart/2005/8/layout/equation2"/>
    <dgm:cxn modelId="{4C46EE4A-D5BC-4424-9771-E93BAD8CBBA5}" type="presParOf" srcId="{629F27BD-D9E0-4C12-AD2F-97DF4A7CB807}" destId="{B8DC796C-5768-4079-A1DD-EC450F5AEC93}" srcOrd="3" destOrd="0" presId="urn:microsoft.com/office/officeart/2005/8/layout/equation2"/>
    <dgm:cxn modelId="{D1E6B1CA-43F1-47CE-A9E2-44368890265B}" type="presParOf" srcId="{629F27BD-D9E0-4C12-AD2F-97DF4A7CB807}" destId="{A6135DF0-1C0E-411B-A657-3CE83A14E23C}" srcOrd="4" destOrd="0" presId="urn:microsoft.com/office/officeart/2005/8/layout/equation2"/>
    <dgm:cxn modelId="{80F9C7F7-8CDF-4EF7-A0AF-1E46928DBCF7}" type="presParOf" srcId="{645A22F8-B6FD-49A4-9F34-2D47AD5E7588}" destId="{1CEE09BB-7CC2-44B3-BC93-3DB1FEE4AF47}" srcOrd="1" destOrd="0" presId="urn:microsoft.com/office/officeart/2005/8/layout/equation2"/>
    <dgm:cxn modelId="{F7301015-7F10-4853-A864-4A295DB1EC2F}" type="presParOf" srcId="{1CEE09BB-7CC2-44B3-BC93-3DB1FEE4AF47}" destId="{C2EFF928-60BD-438F-A511-4BC0D2AE7A6C}" srcOrd="0" destOrd="0" presId="urn:microsoft.com/office/officeart/2005/8/layout/equation2"/>
    <dgm:cxn modelId="{7363EE92-2E8B-46BD-8CF0-13EFCA38638D}" type="presParOf" srcId="{645A22F8-B6FD-49A4-9F34-2D47AD5E7588}" destId="{1101887F-85D7-4C8A-9F6D-EC5EAE0BEA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4100" kern="1200" dirty="0" smtClean="0"/>
            <a:t>1</a:t>
          </a:r>
          <a:endParaRPr lang="ko-KR" altLang="en-US" sz="4100" kern="1200" dirty="0"/>
        </a:p>
      </dsp:txBody>
      <dsp:txXfrm>
        <a:off x="883201" y="470537"/>
        <a:ext cx="658876" cy="65887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10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11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12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13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14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15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16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17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18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19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4100" kern="1200" dirty="0" smtClean="0"/>
            <a:t>2</a:t>
          </a:r>
          <a:endParaRPr lang="ko-KR" altLang="en-US" sz="4100" kern="1200" dirty="0"/>
        </a:p>
      </dsp:txBody>
      <dsp:txXfrm>
        <a:off x="883201" y="470537"/>
        <a:ext cx="658876" cy="65887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20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21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22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23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24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25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26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27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28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29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4100" kern="1200" dirty="0" smtClean="0"/>
            <a:t>3</a:t>
          </a:r>
          <a:endParaRPr lang="ko-KR" altLang="en-US" sz="4100" kern="1200" dirty="0"/>
        </a:p>
      </dsp:txBody>
      <dsp:txXfrm>
        <a:off x="883201" y="470537"/>
        <a:ext cx="658876" cy="658876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30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31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32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33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34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35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36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37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38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39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4100" kern="1200" dirty="0" smtClean="0"/>
            <a:t>4</a:t>
          </a:r>
          <a:endParaRPr lang="ko-KR" altLang="en-US" sz="4100" kern="1200" dirty="0"/>
        </a:p>
      </dsp:txBody>
      <dsp:txXfrm>
        <a:off x="883201" y="470537"/>
        <a:ext cx="658876" cy="658876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40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41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42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43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smtClean="0"/>
            <a:t>44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45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46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47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48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smtClean="0"/>
            <a:t>49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4100" kern="1200" dirty="0" smtClean="0"/>
            <a:t>5</a:t>
          </a:r>
          <a:endParaRPr lang="ko-KR" altLang="en-US" sz="4100" kern="1200" dirty="0"/>
        </a:p>
      </dsp:txBody>
      <dsp:txXfrm>
        <a:off x="883201" y="470537"/>
        <a:ext cx="658876" cy="658876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500" kern="1200" dirty="0" smtClean="0"/>
            <a:t>50</a:t>
          </a:r>
          <a:endParaRPr lang="ko-KR" altLang="en-US" sz="3500" kern="1200" dirty="0"/>
        </a:p>
      </dsp:txBody>
      <dsp:txXfrm>
        <a:off x="883201" y="470537"/>
        <a:ext cx="658876" cy="6588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4100" kern="1200" dirty="0" smtClean="0"/>
            <a:t>6</a:t>
          </a:r>
          <a:endParaRPr lang="ko-KR" altLang="en-US" sz="4100" kern="1200" dirty="0"/>
        </a:p>
      </dsp:txBody>
      <dsp:txXfrm>
        <a:off x="883201" y="470537"/>
        <a:ext cx="658876" cy="65887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4100" kern="1200" dirty="0" smtClean="0"/>
            <a:t>7</a:t>
          </a:r>
          <a:endParaRPr lang="ko-KR" altLang="en-US" sz="4100" kern="1200" dirty="0"/>
        </a:p>
      </dsp:txBody>
      <dsp:txXfrm>
        <a:off x="883201" y="470537"/>
        <a:ext cx="658876" cy="65887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4100" kern="1200" dirty="0" smtClean="0"/>
            <a:t>8</a:t>
          </a:r>
          <a:endParaRPr lang="ko-KR" altLang="en-US" sz="4100" kern="1200" dirty="0"/>
        </a:p>
      </dsp:txBody>
      <dsp:txXfrm>
        <a:off x="883201" y="470537"/>
        <a:ext cx="658876" cy="65887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C38E4-3437-4180-90C3-33DE22F247AC}">
      <dsp:nvSpPr>
        <dsp:cNvPr id="0" name=""/>
        <dsp:cNvSpPr/>
      </dsp:nvSpPr>
      <dsp:spPr>
        <a:xfrm>
          <a:off x="1312" y="161140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문</a:t>
          </a:r>
          <a:endParaRPr lang="ko-KR" altLang="en-US" sz="1400" kern="1200" dirty="0"/>
        </a:p>
      </dsp:txBody>
      <dsp:txXfrm>
        <a:off x="69541" y="229369"/>
        <a:ext cx="329437" cy="329437"/>
      </dsp:txXfrm>
    </dsp:sp>
    <dsp:sp modelId="{50E93C89-2CD0-452B-B43B-99F6EC3F7AA9}">
      <dsp:nvSpPr>
        <dsp:cNvPr id="0" name=""/>
        <dsp:cNvSpPr/>
      </dsp:nvSpPr>
      <dsp:spPr>
        <a:xfrm>
          <a:off x="99150" y="664866"/>
          <a:ext cx="270219" cy="27021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34968" y="768198"/>
        <a:ext cx="198583" cy="63555"/>
      </dsp:txXfrm>
    </dsp:sp>
    <dsp:sp modelId="{A6135DF0-1C0E-411B-A657-3CE83A14E23C}">
      <dsp:nvSpPr>
        <dsp:cNvPr id="0" name=""/>
        <dsp:cNvSpPr/>
      </dsp:nvSpPr>
      <dsp:spPr>
        <a:xfrm>
          <a:off x="1312" y="972916"/>
          <a:ext cx="465895" cy="465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제</a:t>
          </a:r>
          <a:endParaRPr lang="ko-KR" altLang="en-US" sz="1400" kern="1200" dirty="0"/>
        </a:p>
      </dsp:txBody>
      <dsp:txXfrm>
        <a:off x="69541" y="1041145"/>
        <a:ext cx="329437" cy="329437"/>
      </dsp:txXfrm>
    </dsp:sp>
    <dsp:sp modelId="{1CEE09BB-7CC2-44B3-BC93-3DB1FEE4AF47}">
      <dsp:nvSpPr>
        <dsp:cNvPr id="0" name=""/>
        <dsp:cNvSpPr/>
      </dsp:nvSpPr>
      <dsp:spPr>
        <a:xfrm>
          <a:off x="537092" y="713319"/>
          <a:ext cx="148154" cy="1733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700" kern="1200"/>
        </a:p>
      </dsp:txBody>
      <dsp:txXfrm>
        <a:off x="537092" y="747982"/>
        <a:ext cx="103708" cy="103987"/>
      </dsp:txXfrm>
    </dsp:sp>
    <dsp:sp modelId="{1101887F-85D7-4C8A-9F6D-EC5EAE0BEA2D}">
      <dsp:nvSpPr>
        <dsp:cNvPr id="0" name=""/>
        <dsp:cNvSpPr/>
      </dsp:nvSpPr>
      <dsp:spPr>
        <a:xfrm>
          <a:off x="746744" y="334080"/>
          <a:ext cx="931790" cy="9317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4100" kern="1200" dirty="0" smtClean="0"/>
            <a:t>9</a:t>
          </a:r>
          <a:endParaRPr lang="ko-KR" altLang="en-US" sz="4100" kern="1200" dirty="0"/>
        </a:p>
      </dsp:txBody>
      <dsp:txXfrm>
        <a:off x="883201" y="470537"/>
        <a:ext cx="658876" cy="6588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2571745"/>
            <a:ext cx="7772400" cy="1000133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00100" y="3929066"/>
            <a:ext cx="7129490" cy="1143008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72264" y="6356350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32BEE0C8-AD44-4765-AB80-4D6295430CF0}" type="datetimeFigureOut">
              <a:rPr lang="ko-KR" altLang="en-US" smtClean="0"/>
              <a:t>2012-05-22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28596" y="6356351"/>
            <a:ext cx="2214578" cy="365125"/>
          </a:xfrm>
        </p:spPr>
        <p:txBody>
          <a:bodyPr/>
          <a:lstStyle>
            <a:lvl1pPr algn="l">
              <a:defRPr/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3438532" y="635635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fld id="{FC410A50-671C-43DC-B16B-19819F51051C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2" name="직선 연결선 11"/>
          <p:cNvCxnSpPr/>
          <p:nvPr/>
        </p:nvCxnSpPr>
        <p:spPr>
          <a:xfrm>
            <a:off x="1285852" y="3643314"/>
            <a:ext cx="6500858" cy="1588"/>
          </a:xfrm>
          <a:prstGeom prst="line">
            <a:avLst/>
          </a:prstGeom>
          <a:noFill/>
          <a:ln w="38100" cap="rnd" cmpd="sng" algn="ctr">
            <a:solidFill>
              <a:schemeClr val="tx2">
                <a:shade val="75000"/>
              </a:scheme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115328" cy="452596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E0C8-AD44-4765-AB80-4D6295430CF0}" type="datetimeFigureOut">
              <a:rPr lang="ko-KR" altLang="en-US" smtClean="0"/>
              <a:t>2012-05-22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10A50-671C-43DC-B16B-19819F51051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072330" y="785795"/>
            <a:ext cx="928694" cy="5494340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0034" y="1071546"/>
            <a:ext cx="6472254" cy="5143538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E0C8-AD44-4765-AB80-4D6295430CF0}" type="datetimeFigureOut">
              <a:rPr lang="ko-KR" altLang="en-US" smtClean="0"/>
              <a:t>2012-05-22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10A50-671C-43DC-B16B-19819F51051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6829444" cy="928686"/>
          </a:xfrm>
        </p:spPr>
        <p:txBody>
          <a:bodyPr/>
          <a:lstStyle>
            <a:lvl1pPr>
              <a:defRPr sz="40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E0C8-AD44-4765-AB80-4D6295430CF0}" type="datetimeFigureOut">
              <a:rPr lang="ko-KR" altLang="en-US" smtClean="0"/>
              <a:t>2012-05-22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10A50-671C-43DC-B16B-19819F51051C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500034" y="1357298"/>
            <a:ext cx="6786610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3786190"/>
            <a:ext cx="8286808" cy="857256"/>
          </a:xfrm>
        </p:spPr>
        <p:txBody>
          <a:bodyPr anchor="ctr"/>
          <a:lstStyle>
            <a:lvl1pPr algn="l">
              <a:defRPr sz="44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857760"/>
            <a:ext cx="8215370" cy="1214446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E0C8-AD44-4765-AB80-4D6295430CF0}" type="datetimeFigureOut">
              <a:rPr lang="ko-KR" altLang="en-US" smtClean="0"/>
              <a:t>2012-05-22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10A50-671C-43DC-B16B-19819F51051C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 flipV="1">
            <a:off x="513495" y="4714884"/>
            <a:ext cx="8201909" cy="29261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E0C8-AD44-4765-AB80-4D6295430CF0}" type="datetimeFigureOut">
              <a:rPr lang="ko-KR" altLang="en-US" smtClean="0"/>
              <a:t>2012-05-22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10A50-671C-43DC-B16B-19819F51051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5354646"/>
            <a:ext cx="4041648" cy="639762"/>
          </a:xfrm>
          <a:prstGeom prst="roundRect">
            <a:avLst>
              <a:gd name="adj" fmla="val 0"/>
            </a:avLst>
          </a:prstGeom>
          <a:noFill/>
          <a:ln w="19050">
            <a:noFill/>
            <a:prstDash val="sysDot"/>
          </a:ln>
          <a:scene3d>
            <a:camera prst="orthographicFront"/>
            <a:lightRig rig="threePt" dir="t"/>
          </a:scene3d>
          <a:sp3d>
            <a:contourClr>
              <a:schemeClr val="tx2"/>
            </a:contourClr>
          </a:sp3d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 b="1"/>
            </a:lvl2pPr>
            <a:lvl3pPr marL="914400" indent="0" algn="ctr">
              <a:buNone/>
              <a:defRPr sz="1800" b="1"/>
            </a:lvl3pPr>
            <a:lvl4pPr marL="1371600" indent="0" algn="ctr">
              <a:buNone/>
              <a:defRPr sz="1600" b="1"/>
            </a:lvl4pPr>
            <a:lvl5pPr marL="1828800" indent="0" algn="ctr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0034" y="1571612"/>
            <a:ext cx="4040188" cy="37862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87860" y="5357826"/>
            <a:ext cx="4041648" cy="639762"/>
          </a:xfrm>
          <a:prstGeom prst="roundRect">
            <a:avLst>
              <a:gd name="adj" fmla="val 0"/>
            </a:avLst>
          </a:prstGeom>
          <a:noFill/>
          <a:ln w="19050">
            <a:noFill/>
            <a:prstDash val="sysDot"/>
          </a:ln>
          <a:scene3d>
            <a:camera prst="orthographicFront"/>
            <a:lightRig rig="threePt" dir="t"/>
          </a:scene3d>
          <a:sp3d>
            <a:contourClr>
              <a:schemeClr val="tx2"/>
            </a:contourClr>
          </a:sp3d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 b="1"/>
            </a:lvl2pPr>
            <a:lvl3pPr marL="914400" indent="0" algn="ctr">
              <a:buNone/>
              <a:defRPr sz="1800" b="1"/>
            </a:lvl3pPr>
            <a:lvl4pPr marL="1371600" indent="0" algn="ctr">
              <a:buNone/>
              <a:defRPr sz="1600" b="1"/>
            </a:lvl4pPr>
            <a:lvl5pPr marL="1828800" indent="0" algn="ctr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87860" y="1571612"/>
            <a:ext cx="4041775" cy="37862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E0C8-AD44-4765-AB80-4D6295430CF0}" type="datetimeFigureOut">
              <a:rPr lang="ko-KR" altLang="en-US" smtClean="0"/>
              <a:t>2012-05-22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10A50-671C-43DC-B16B-19819F51051C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500034" y="6215082"/>
            <a:ext cx="8143932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E0C8-AD44-4765-AB80-4D6295430CF0}" type="datetimeFigureOut">
              <a:rPr lang="ko-KR" altLang="en-US" smtClean="0"/>
              <a:t>2012-05-22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10A50-671C-43DC-B16B-19819F51051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E0C8-AD44-4765-AB80-4D6295430CF0}" type="datetimeFigureOut">
              <a:rPr lang="ko-KR" altLang="en-US" smtClean="0"/>
              <a:t>2012-05-22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10A50-671C-43DC-B16B-19819F51051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357299"/>
            <a:ext cx="7572428" cy="3643339"/>
          </a:xfrm>
        </p:spPr>
        <p:txBody>
          <a:bodyPr/>
          <a:lstStyle>
            <a:lvl1pPr>
              <a:defRPr sz="24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7643866" cy="642942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114" y="5072074"/>
            <a:ext cx="8151852" cy="10540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E0C8-AD44-4765-AB80-4D6295430CF0}" type="datetimeFigureOut">
              <a:rPr lang="ko-KR" altLang="en-US" smtClean="0"/>
              <a:t>2012-05-22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10A50-671C-43DC-B16B-19819F51051C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9" name="직선 연결선 8"/>
          <p:cNvCxnSpPr/>
          <p:nvPr/>
        </p:nvCxnSpPr>
        <p:spPr>
          <a:xfrm>
            <a:off x="500034" y="1214422"/>
            <a:ext cx="7572428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43042" y="428604"/>
            <a:ext cx="4500594" cy="566738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500298" y="5500702"/>
            <a:ext cx="5214974" cy="714380"/>
          </a:xfrm>
        </p:spPr>
        <p:txBody>
          <a:bodyPr/>
          <a:lstStyle>
            <a:lvl1pPr marL="0" indent="0" algn="l">
              <a:buNone/>
              <a:defRPr sz="1400"/>
            </a:lvl1pPr>
            <a:lvl2pPr marL="457200" indent="0" algn="l">
              <a:buNone/>
              <a:defRPr sz="1200"/>
            </a:lvl2pPr>
            <a:lvl3pPr marL="914400" indent="0" algn="l">
              <a:buNone/>
              <a:defRPr sz="10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E0C8-AD44-4765-AB80-4D6295430CF0}" type="datetimeFigureOut">
              <a:rPr lang="ko-KR" altLang="en-US" smtClean="0"/>
              <a:t>2012-05-22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10A50-671C-43DC-B16B-19819F51051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2" name="그림 개체 틀 11"/>
          <p:cNvSpPr>
            <a:spLocks noGrp="1"/>
          </p:cNvSpPr>
          <p:nvPr>
            <p:ph type="pic" sz="quarter" idx="1"/>
          </p:nvPr>
        </p:nvSpPr>
        <p:spPr>
          <a:xfrm>
            <a:off x="1785918" y="1000108"/>
            <a:ext cx="5857875" cy="4429125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bg2">
              <a:shade val="50000"/>
            </a:schemeClr>
          </a:solidFill>
          <a:ln w="76200">
            <a:solidFill>
              <a:schemeClr val="bg2">
                <a:tint val="60000"/>
              </a:schemeClr>
            </a:solidFill>
          </a:ln>
        </p:spPr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6829444" cy="85724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85804" y="1500174"/>
            <a:ext cx="8229600" cy="462599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572264" y="6357958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32BEE0C8-AD44-4765-AB80-4D6295430CF0}" type="datetimeFigureOut">
              <a:rPr lang="ko-KR" altLang="en-US" smtClean="0"/>
              <a:t>2012-05-22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61954" y="6356351"/>
            <a:ext cx="2681286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143372" y="6356351"/>
            <a:ext cx="1114404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FC410A50-671C-43DC-B16B-19819F51051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b="0" kern="1200"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5400000" scaled="1"/>
            <a:tileRect/>
          </a:gradFill>
          <a:effectLst>
            <a:innerShdw blurRad="50800" dist="50800" dir="13500000">
              <a:srgbClr val="000000">
                <a:alpha val="80000"/>
              </a:srgbClr>
            </a:innerShdw>
          </a:effectLst>
          <a:latin typeface="+mj-ea"/>
          <a:ea typeface="+mj-ea"/>
          <a:cs typeface="HY견고딕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õ"/>
        <a:defRPr kumimoji="0" sz="3200" kern="1200">
          <a:solidFill>
            <a:schemeClr val="tx1"/>
          </a:solidFill>
          <a:latin typeface="+mn-ea"/>
          <a:ea typeface="+mn-ea"/>
          <a:cs typeface="맑은 고딕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/>
        </a:buClr>
        <a:buSzPct val="90000"/>
        <a:buFont typeface="Wingdings 2"/>
        <a:buChar char="â"/>
        <a:defRPr kumimoji="0" sz="2800" kern="1200">
          <a:solidFill>
            <a:schemeClr val="tx1"/>
          </a:solidFill>
          <a:latin typeface="+mn-ea"/>
          <a:ea typeface="+mn-ea"/>
          <a:cs typeface="맑은 고딕"/>
        </a:defRPr>
      </a:lvl2pPr>
      <a:lvl3pPr marL="1143000" indent="-22860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 2"/>
        <a:buChar char="Ý"/>
        <a:defRPr kumimoji="0" sz="2400" kern="1200">
          <a:solidFill>
            <a:schemeClr val="tx1"/>
          </a:solidFill>
          <a:latin typeface="+mn-ea"/>
          <a:ea typeface="+mn-ea"/>
          <a:cs typeface="맑은 고딕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 2"/>
        <a:buChar char="×"/>
        <a:defRPr kumimoji="0" sz="2200" kern="1200">
          <a:solidFill>
            <a:schemeClr val="tx1"/>
          </a:solidFill>
          <a:latin typeface="+mn-ea"/>
          <a:ea typeface="+mn-ea"/>
          <a:cs typeface="맑은 고딕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 2"/>
        <a:buChar char="Ð"/>
        <a:defRPr kumimoji="0" sz="2000" kern="1200">
          <a:solidFill>
            <a:schemeClr val="tx1"/>
          </a:solidFill>
          <a:latin typeface="+mn-ea"/>
          <a:ea typeface="+mn-ea"/>
          <a:cs typeface="맑은 고딕"/>
        </a:defRPr>
      </a:lvl5pPr>
      <a:lvl6pPr marL="2514600" indent="-228600" algn="l" rtl="0" eaLnBrk="1" latinLnBrk="1" hangingPunct="1">
        <a:spcBef>
          <a:spcPct val="20000"/>
        </a:spcBef>
        <a:buClr>
          <a:schemeClr val="accent4">
            <a:tint val="60000"/>
          </a:schemeClr>
        </a:buClr>
        <a:buSzPct val="60000"/>
        <a:buFont typeface="Wingdings 2"/>
        <a:buChar char="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SzPct val="50000"/>
        <a:buFont typeface="Wingdings 2"/>
        <a:buChar char="Ý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3">
            <a:tint val="60000"/>
          </a:schemeClr>
        </a:buClr>
        <a:buSzPct val="50000"/>
        <a:buFont typeface="Wingdings 2"/>
        <a:buChar char="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50000"/>
        <a:buFont typeface="Wingdings 2"/>
        <a:buChar char="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7.xml"/><Relationship Id="rId2" Type="http://schemas.openxmlformats.org/officeDocument/2006/relationships/diagramData" Target="../diagrams/data3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7.xml"/><Relationship Id="rId5" Type="http://schemas.openxmlformats.org/officeDocument/2006/relationships/diagramColors" Target="../diagrams/colors37.xml"/><Relationship Id="rId4" Type="http://schemas.openxmlformats.org/officeDocument/2006/relationships/diagramQuickStyle" Target="../diagrams/quickStyle3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8.xml"/><Relationship Id="rId2" Type="http://schemas.openxmlformats.org/officeDocument/2006/relationships/diagramData" Target="../diagrams/data3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8.xml"/><Relationship Id="rId5" Type="http://schemas.openxmlformats.org/officeDocument/2006/relationships/diagramColors" Target="../diagrams/colors38.xml"/><Relationship Id="rId4" Type="http://schemas.openxmlformats.org/officeDocument/2006/relationships/diagramQuickStyle" Target="../diagrams/quickStyle3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9.xml"/><Relationship Id="rId2" Type="http://schemas.openxmlformats.org/officeDocument/2006/relationships/diagramData" Target="../diagrams/data3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9.xml"/><Relationship Id="rId5" Type="http://schemas.openxmlformats.org/officeDocument/2006/relationships/diagramColors" Target="../diagrams/colors39.xml"/><Relationship Id="rId4" Type="http://schemas.openxmlformats.org/officeDocument/2006/relationships/diagramQuickStyle" Target="../diagrams/quickStyle39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0.xml"/><Relationship Id="rId2" Type="http://schemas.openxmlformats.org/officeDocument/2006/relationships/diagramData" Target="../diagrams/data4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0.xml"/><Relationship Id="rId5" Type="http://schemas.openxmlformats.org/officeDocument/2006/relationships/diagramColors" Target="../diagrams/colors40.xml"/><Relationship Id="rId4" Type="http://schemas.openxmlformats.org/officeDocument/2006/relationships/diagramQuickStyle" Target="../diagrams/quickStyle40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1.xml"/><Relationship Id="rId2" Type="http://schemas.openxmlformats.org/officeDocument/2006/relationships/diagramData" Target="../diagrams/data4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1.xml"/><Relationship Id="rId5" Type="http://schemas.openxmlformats.org/officeDocument/2006/relationships/diagramColors" Target="../diagrams/colors41.xml"/><Relationship Id="rId4" Type="http://schemas.openxmlformats.org/officeDocument/2006/relationships/diagramQuickStyle" Target="../diagrams/quickStyle4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2.xml"/><Relationship Id="rId2" Type="http://schemas.openxmlformats.org/officeDocument/2006/relationships/diagramData" Target="../diagrams/data4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2.xml"/><Relationship Id="rId5" Type="http://schemas.openxmlformats.org/officeDocument/2006/relationships/diagramColors" Target="../diagrams/colors42.xml"/><Relationship Id="rId4" Type="http://schemas.openxmlformats.org/officeDocument/2006/relationships/diagramQuickStyle" Target="../diagrams/quickStyle4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3.xml"/><Relationship Id="rId2" Type="http://schemas.openxmlformats.org/officeDocument/2006/relationships/diagramData" Target="../diagrams/data4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3.xml"/><Relationship Id="rId5" Type="http://schemas.openxmlformats.org/officeDocument/2006/relationships/diagramColors" Target="../diagrams/colors43.xml"/><Relationship Id="rId4" Type="http://schemas.openxmlformats.org/officeDocument/2006/relationships/diagramQuickStyle" Target="../diagrams/quickStyle4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4.xml"/><Relationship Id="rId2" Type="http://schemas.openxmlformats.org/officeDocument/2006/relationships/diagramData" Target="../diagrams/data4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4.xml"/><Relationship Id="rId5" Type="http://schemas.openxmlformats.org/officeDocument/2006/relationships/diagramColors" Target="../diagrams/colors44.xml"/><Relationship Id="rId4" Type="http://schemas.openxmlformats.org/officeDocument/2006/relationships/diagramQuickStyle" Target="../diagrams/quickStyle4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5.xml"/><Relationship Id="rId2" Type="http://schemas.openxmlformats.org/officeDocument/2006/relationships/diagramData" Target="../diagrams/data4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5.xml"/><Relationship Id="rId5" Type="http://schemas.openxmlformats.org/officeDocument/2006/relationships/diagramColors" Target="../diagrams/colors45.xml"/><Relationship Id="rId4" Type="http://schemas.openxmlformats.org/officeDocument/2006/relationships/diagramQuickStyle" Target="../diagrams/quickStyle45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6.xml"/><Relationship Id="rId2" Type="http://schemas.openxmlformats.org/officeDocument/2006/relationships/diagramData" Target="../diagrams/data4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6.xml"/><Relationship Id="rId5" Type="http://schemas.openxmlformats.org/officeDocument/2006/relationships/diagramColors" Target="../diagrams/colors46.xml"/><Relationship Id="rId4" Type="http://schemas.openxmlformats.org/officeDocument/2006/relationships/diagramQuickStyle" Target="../diagrams/quickStyle4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7.xml"/><Relationship Id="rId2" Type="http://schemas.openxmlformats.org/officeDocument/2006/relationships/diagramData" Target="../diagrams/data4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7.xml"/><Relationship Id="rId5" Type="http://schemas.openxmlformats.org/officeDocument/2006/relationships/diagramColors" Target="../diagrams/colors47.xml"/><Relationship Id="rId4" Type="http://schemas.openxmlformats.org/officeDocument/2006/relationships/diagramQuickStyle" Target="../diagrams/quickStyle4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8.xml"/><Relationship Id="rId2" Type="http://schemas.openxmlformats.org/officeDocument/2006/relationships/diagramData" Target="../diagrams/data4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8.xml"/><Relationship Id="rId5" Type="http://schemas.openxmlformats.org/officeDocument/2006/relationships/diagramColors" Target="../diagrams/colors48.xml"/><Relationship Id="rId4" Type="http://schemas.openxmlformats.org/officeDocument/2006/relationships/diagramQuickStyle" Target="../diagrams/quickStyle4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9.xml"/><Relationship Id="rId2" Type="http://schemas.openxmlformats.org/officeDocument/2006/relationships/diagramData" Target="../diagrams/data4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9.xml"/><Relationship Id="rId5" Type="http://schemas.openxmlformats.org/officeDocument/2006/relationships/diagramColors" Target="../diagrams/colors49.xml"/><Relationship Id="rId4" Type="http://schemas.openxmlformats.org/officeDocument/2006/relationships/diagramQuickStyle" Target="../diagrams/quickStyle49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0.xml"/><Relationship Id="rId2" Type="http://schemas.openxmlformats.org/officeDocument/2006/relationships/diagramData" Target="../diagrams/data5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0.xml"/><Relationship Id="rId5" Type="http://schemas.openxmlformats.org/officeDocument/2006/relationships/diagramColors" Target="../diagrams/colors50.xml"/><Relationship Id="rId4" Type="http://schemas.openxmlformats.org/officeDocument/2006/relationships/diagramQuickStyle" Target="../diagrams/quickStyle5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29816" y="2636912"/>
            <a:ext cx="7772400" cy="1000133"/>
          </a:xfrm>
        </p:spPr>
        <p:txBody>
          <a:bodyPr>
            <a:noAutofit/>
          </a:bodyPr>
          <a:lstStyle/>
          <a:p>
            <a:r>
              <a:rPr lang="ko-KR" altLang="en-US" sz="28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우리는 위대한 우리말을 얼마나 알고 있을까</a:t>
            </a:r>
            <a:r>
              <a:rPr lang="en-US" altLang="ko-KR" sz="28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ko-KR" altLang="en-US" sz="28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043608" y="1656103"/>
            <a:ext cx="734481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o-KR" alt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아름답고 위대한 우리말 바로 알기</a:t>
            </a:r>
            <a:endParaRPr lang="ko-KR" altLang="en-US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1973007" y="4797152"/>
            <a:ext cx="5767345" cy="1000133"/>
          </a:xfrm>
          <a:prstGeom prst="rect">
            <a:avLst/>
          </a:prstGeom>
        </p:spPr>
        <p:txBody>
          <a:bodyPr vert="horz" rtlCol="0" anchor="ctr">
            <a:noAutofit/>
          </a:bodyPr>
          <a:lstStyle>
            <a:lvl1pPr algn="ctr" rtl="0" eaLnBrk="1" latinLnBrk="1" hangingPunct="1">
              <a:spcBef>
                <a:spcPct val="0"/>
              </a:spcBef>
              <a:buNone/>
              <a:defRPr kumimoji="0" sz="4400" b="0" kern="1200">
                <a:gradFill flip="none" rotWithShape="1">
                  <a:gsLst>
                    <a:gs pos="0">
                      <a:schemeClr val="tx2"/>
                    </a:gs>
                    <a:gs pos="100000">
                      <a:schemeClr val="tx1"/>
                    </a:gs>
                  </a:gsLst>
                  <a:lin ang="5400000" scaled="1"/>
                  <a:tileRect/>
                </a:gradFill>
                <a:effectLst>
                  <a:innerShdw blurRad="50800" dist="50800" dir="13500000">
                    <a:srgbClr val="000000">
                      <a:alpha val="80000"/>
                    </a:srgbClr>
                  </a:innerShdw>
                </a:effectLst>
                <a:latin typeface="+mj-ea"/>
                <a:ea typeface="+mj-ea"/>
                <a:cs typeface="HY견고딕"/>
              </a:defRPr>
            </a:lvl1pPr>
            <a:lvl2pPr eaLnBrk="1" latinLnBrk="1" hangingPunct="1">
              <a:defRPr kumimoji="0">
                <a:solidFill>
                  <a:schemeClr val="tx2"/>
                </a:solidFill>
              </a:defRPr>
            </a:lvl2pPr>
            <a:lvl3pPr eaLnBrk="1" latinLnBrk="1" hangingPunct="1">
              <a:defRPr kumimoji="0">
                <a:solidFill>
                  <a:schemeClr val="tx2"/>
                </a:solidFill>
              </a:defRPr>
            </a:lvl3pPr>
            <a:lvl4pPr eaLnBrk="1" latinLnBrk="1" hangingPunct="1">
              <a:defRPr kumimoji="0">
                <a:solidFill>
                  <a:schemeClr val="tx2"/>
                </a:solidFill>
              </a:defRPr>
            </a:lvl4pPr>
            <a:lvl5pPr eaLnBrk="1" latinLnBrk="1" hangingPunct="1">
              <a:defRPr kumimoji="0">
                <a:solidFill>
                  <a:schemeClr val="tx2"/>
                </a:solidFill>
              </a:defRPr>
            </a:lvl5pPr>
            <a:lvl6pPr eaLnBrk="1" latinLnBrk="1" hangingPunct="1">
              <a:defRPr kumimoji="0">
                <a:solidFill>
                  <a:schemeClr val="tx2"/>
                </a:solidFill>
              </a:defRPr>
            </a:lvl6pPr>
            <a:lvl7pPr eaLnBrk="1" latinLnBrk="1" hangingPunct="1">
              <a:defRPr kumimoji="0">
                <a:solidFill>
                  <a:schemeClr val="tx2"/>
                </a:solidFill>
              </a:defRPr>
            </a:lvl7pPr>
            <a:lvl8pPr eaLnBrk="1" latinLnBrk="1" hangingPunct="1">
              <a:defRPr kumimoji="0">
                <a:solidFill>
                  <a:schemeClr val="tx2"/>
                </a:solidFill>
              </a:defRPr>
            </a:lvl8pPr>
            <a:lvl9pPr eaLnBrk="1" latinLnBrk="1" hangingPunct="1">
              <a:defRPr kumimoji="0">
                <a:solidFill>
                  <a:schemeClr val="tx2"/>
                </a:solidFill>
              </a:defRPr>
            </a:lvl9pPr>
          </a:lstStyle>
          <a:p>
            <a:pPr marL="342900" indent="-342900" algn="l">
              <a:buFont typeface="Wingdings" pitchFamily="2" charset="2"/>
              <a:buChar char="l"/>
            </a:pPr>
            <a:r>
              <a:rPr lang="ko-KR" alt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만점 </a:t>
            </a:r>
            <a:r>
              <a:rPr lang="en-US" altLang="ko-KR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 5</a:t>
            </a:r>
            <a:r>
              <a:rPr lang="ko-KR" alt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 틀리면   </a:t>
            </a:r>
            <a:r>
              <a:rPr lang="en-US" altLang="ko-KR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  </a:t>
            </a:r>
            <a:r>
              <a:rPr lang="ko-KR" alt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우리 말</a:t>
            </a:r>
            <a:r>
              <a:rPr lang="en-US" altLang="ko-KR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달인</a:t>
            </a:r>
            <a:endParaRPr lang="en-US" altLang="ko-KR" sz="20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l">
              <a:buFont typeface="Wingdings" pitchFamily="2" charset="2"/>
              <a:buChar char="l"/>
            </a:pPr>
            <a:r>
              <a:rPr lang="en-US" altLang="ko-KR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6 ~ 10</a:t>
            </a:r>
            <a:r>
              <a:rPr lang="ko-KR" alt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 틀리면   </a:t>
            </a:r>
            <a:r>
              <a:rPr lang="en-US" altLang="ko-KR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  </a:t>
            </a:r>
            <a:r>
              <a:rPr lang="ko-KR" alt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매우 우수</a:t>
            </a:r>
            <a:endParaRPr lang="en-US" altLang="ko-KR" sz="20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l">
              <a:buFont typeface="Wingdings" pitchFamily="2" charset="2"/>
              <a:buChar char="l"/>
            </a:pPr>
            <a:r>
              <a:rPr lang="en-US" altLang="ko-KR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~ 15</a:t>
            </a:r>
            <a:r>
              <a:rPr lang="ko-KR" alt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 틀리면   </a:t>
            </a:r>
            <a:r>
              <a:rPr lang="en-US" altLang="ko-KR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  </a:t>
            </a:r>
            <a:r>
              <a:rPr lang="ko-KR" alt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우수</a:t>
            </a:r>
            <a:endParaRPr lang="en-US" altLang="ko-KR" sz="20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l">
              <a:buFont typeface="Wingdings" pitchFamily="2" charset="2"/>
              <a:buChar char="l"/>
            </a:pPr>
            <a:r>
              <a:rPr lang="en-US" altLang="ko-KR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 ~ 29</a:t>
            </a:r>
            <a:r>
              <a:rPr lang="ko-KR" alt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 틀리면   </a:t>
            </a:r>
            <a:r>
              <a:rPr lang="en-US" altLang="ko-KR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  </a:t>
            </a:r>
            <a:r>
              <a:rPr lang="ko-KR" alt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보통</a:t>
            </a:r>
            <a:endParaRPr lang="en-US" altLang="ko-KR" sz="20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l">
              <a:buFont typeface="Wingdings" pitchFamily="2" charset="2"/>
              <a:buChar char="l"/>
            </a:pPr>
            <a:r>
              <a:rPr lang="en-US" altLang="ko-KR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</a:t>
            </a:r>
            <a:r>
              <a:rPr lang="ko-KR" alt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 이상  틀리면   </a:t>
            </a:r>
            <a:r>
              <a:rPr lang="en-US" altLang="ko-KR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  </a:t>
            </a:r>
            <a:r>
              <a:rPr lang="ko-KR" alt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더 열심히 공부</a:t>
            </a:r>
            <a:r>
              <a:rPr lang="en-US" altLang="ko-KR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  <a:p>
            <a:pPr marL="342900" indent="-342900" algn="l">
              <a:buFont typeface="Wingdings" pitchFamily="2" charset="2"/>
              <a:buChar char="l"/>
            </a:pPr>
            <a:endParaRPr lang="ko-KR" altLang="en-US" sz="2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395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395536" y="2745075"/>
            <a:ext cx="8424935" cy="147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2800" dirty="0" smtClean="0">
                <a:latin typeface="+mj-ea"/>
                <a:ea typeface="+mj-ea"/>
              </a:rPr>
              <a:t>길에서 주운 은행잎을 서표로 사용했다</a:t>
            </a:r>
            <a:r>
              <a:rPr lang="en-US" altLang="ko-KR" sz="2800" dirty="0" smtClean="0">
                <a:latin typeface="+mj-ea"/>
                <a:ea typeface="+mj-ea"/>
              </a:rPr>
              <a:t>.</a:t>
            </a:r>
            <a:r>
              <a:rPr lang="ko-KR" altLang="en-US" sz="2800" dirty="0" smtClean="0">
                <a:latin typeface="+mj-ea"/>
                <a:ea typeface="+mj-ea"/>
              </a:rPr>
              <a:t>    </a:t>
            </a:r>
            <a:r>
              <a:rPr lang="en-US" altLang="ko-KR" sz="2800" dirty="0" smtClean="0">
                <a:latin typeface="+mj-ea"/>
                <a:ea typeface="+mj-ea"/>
              </a:rPr>
              <a:t>(     )</a:t>
            </a:r>
            <a:endParaRPr lang="ko-KR" altLang="en-US" sz="28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2800" dirty="0" smtClean="0">
                <a:latin typeface="+mj-ea"/>
                <a:ea typeface="+mj-ea"/>
              </a:rPr>
              <a:t>길에서 주운 은행잎을 책갈피로 사용했다</a:t>
            </a:r>
            <a:r>
              <a:rPr lang="en-US" altLang="ko-KR" sz="2800" dirty="0" smtClean="0">
                <a:latin typeface="+mj-ea"/>
                <a:ea typeface="+mj-ea"/>
              </a:rPr>
              <a:t>.</a:t>
            </a:r>
            <a:r>
              <a:rPr lang="ko-KR" altLang="en-US" sz="2800" dirty="0" smtClean="0">
                <a:latin typeface="+mj-ea"/>
                <a:ea typeface="+mj-ea"/>
              </a:rPr>
              <a:t> </a:t>
            </a:r>
            <a:r>
              <a:rPr lang="en-US" altLang="ko-KR" sz="2800" dirty="0" smtClean="0">
                <a:latin typeface="+mj-ea"/>
              </a:rPr>
              <a:t>(     </a:t>
            </a:r>
            <a:r>
              <a:rPr lang="en-US" altLang="ko-KR" sz="2800" dirty="0">
                <a:latin typeface="+mj-ea"/>
              </a:rPr>
              <a:t>)</a:t>
            </a:r>
            <a:endParaRPr lang="ko-KR" altLang="en-US" sz="28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52320" y="2786078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1055123271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08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395536" y="2745075"/>
            <a:ext cx="8352928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3600" dirty="0" smtClean="0">
                <a:latin typeface="+mj-ea"/>
                <a:ea typeface="+mj-ea"/>
              </a:rPr>
              <a:t>이삿짐을 싸고 남은 허접쓰레기    </a:t>
            </a:r>
            <a:r>
              <a:rPr lang="en-US" altLang="ko-KR" sz="3600" dirty="0" smtClean="0">
                <a:latin typeface="+mj-ea"/>
                <a:ea typeface="+mj-ea"/>
              </a:rPr>
              <a:t>(     )</a:t>
            </a:r>
            <a:endParaRPr lang="ko-KR" altLang="en-US" sz="36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3600" dirty="0">
                <a:latin typeface="+mj-ea"/>
                <a:ea typeface="+mj-ea"/>
              </a:rPr>
              <a:t>이삿짐을 싸고 남은 </a:t>
            </a:r>
            <a:r>
              <a:rPr lang="ko-KR" altLang="en-US" sz="3600" dirty="0" smtClean="0">
                <a:latin typeface="+mj-ea"/>
                <a:ea typeface="+mj-ea"/>
              </a:rPr>
              <a:t>허섭스레기    </a:t>
            </a:r>
            <a:r>
              <a:rPr lang="en-US" altLang="ko-KR" sz="3600" dirty="0">
                <a:latin typeface="+mj-ea"/>
                <a:ea typeface="+mj-ea"/>
              </a:rPr>
              <a:t>(     )</a:t>
            </a:r>
            <a:endParaRPr lang="ko-KR" altLang="en-US" sz="36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40352" y="3670095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2989470854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08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010263" y="2745075"/>
            <a:ext cx="558607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푸른 하늘       </a:t>
            </a:r>
            <a:r>
              <a:rPr lang="en-US" altLang="ko-KR" sz="4000" dirty="0" smtClean="0">
                <a:latin typeface="+mj-ea"/>
                <a:ea typeface="+mj-ea"/>
              </a:rPr>
              <a:t>(     )</a:t>
            </a:r>
            <a:endParaRPr lang="ko-KR" altLang="en-US" sz="40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푸르른 하늘    </a:t>
            </a:r>
            <a:r>
              <a:rPr lang="en-US" altLang="ko-KR" sz="4000" dirty="0" smtClean="0">
                <a:latin typeface="+mj-ea"/>
              </a:rPr>
              <a:t>(     </a:t>
            </a:r>
            <a:r>
              <a:rPr lang="en-US" altLang="ko-KR" sz="4000" dirty="0">
                <a:latin typeface="+mj-ea"/>
              </a:rPr>
              <a:t>)</a:t>
            </a:r>
            <a:endParaRPr lang="ko-KR" altLang="en-US" sz="40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8144" y="2924944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1472936656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08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642111" y="2745075"/>
            <a:ext cx="770485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4000" dirty="0" err="1" smtClean="0">
                <a:latin typeface="+mj-ea"/>
                <a:ea typeface="+mj-ea"/>
              </a:rPr>
              <a:t>웬지</a:t>
            </a:r>
            <a:r>
              <a:rPr lang="ko-KR" altLang="en-US" sz="4000" dirty="0" smtClean="0">
                <a:latin typeface="+mj-ea"/>
                <a:ea typeface="+mj-ea"/>
              </a:rPr>
              <a:t> 가슴이 두근거린다</a:t>
            </a:r>
            <a:r>
              <a:rPr lang="en-US" altLang="ko-KR" sz="4000" dirty="0" smtClean="0">
                <a:latin typeface="+mj-ea"/>
                <a:ea typeface="+mj-ea"/>
              </a:rPr>
              <a:t>.</a:t>
            </a:r>
            <a:r>
              <a:rPr lang="ko-KR" altLang="en-US" sz="4000" dirty="0" smtClean="0">
                <a:latin typeface="+mj-ea"/>
                <a:ea typeface="+mj-ea"/>
              </a:rPr>
              <a:t>    </a:t>
            </a:r>
            <a:r>
              <a:rPr lang="en-US" altLang="ko-KR" sz="4000" dirty="0" smtClean="0">
                <a:latin typeface="+mj-ea"/>
                <a:ea typeface="+mj-ea"/>
              </a:rPr>
              <a:t>(     )</a:t>
            </a:r>
            <a:endParaRPr lang="ko-KR" altLang="en-US" sz="40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왠지 가슴이 두근거린다</a:t>
            </a:r>
            <a:r>
              <a:rPr lang="en-US" altLang="ko-KR" sz="4000" dirty="0" smtClean="0">
                <a:latin typeface="+mj-ea"/>
                <a:ea typeface="+mj-ea"/>
              </a:rPr>
              <a:t>.</a:t>
            </a:r>
            <a:r>
              <a:rPr lang="ko-KR" altLang="en-US" sz="4000" dirty="0" smtClean="0">
                <a:latin typeface="+mj-ea"/>
                <a:ea typeface="+mj-ea"/>
              </a:rPr>
              <a:t>    </a:t>
            </a:r>
            <a:r>
              <a:rPr lang="en-US" altLang="ko-KR" sz="4000" dirty="0" smtClean="0">
                <a:latin typeface="+mj-ea"/>
              </a:rPr>
              <a:t>(     </a:t>
            </a:r>
            <a:r>
              <a:rPr lang="en-US" altLang="ko-KR" sz="4000" dirty="0">
                <a:latin typeface="+mj-ea"/>
              </a:rPr>
              <a:t>)</a:t>
            </a:r>
            <a:endParaRPr lang="ko-KR" altLang="en-US" sz="40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52320" y="3822139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496164947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08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642110" y="2745075"/>
            <a:ext cx="817836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빠른 시일 내에 제출하시오</a:t>
            </a:r>
            <a:r>
              <a:rPr lang="en-US" altLang="ko-KR" sz="4000" dirty="0" smtClean="0">
                <a:latin typeface="+mj-ea"/>
                <a:ea typeface="+mj-ea"/>
              </a:rPr>
              <a:t>.</a:t>
            </a:r>
            <a:r>
              <a:rPr lang="ko-KR" altLang="en-US" sz="4000" dirty="0" smtClean="0">
                <a:latin typeface="+mj-ea"/>
                <a:ea typeface="+mj-ea"/>
              </a:rPr>
              <a:t>  </a:t>
            </a:r>
            <a:r>
              <a:rPr lang="en-US" altLang="ko-KR" sz="4000" dirty="0" smtClean="0">
                <a:latin typeface="+mj-ea"/>
                <a:ea typeface="+mj-ea"/>
              </a:rPr>
              <a:t>(     )</a:t>
            </a:r>
            <a:endParaRPr lang="ko-KR" altLang="en-US" sz="40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이른 시일 내에 제출하시오</a:t>
            </a:r>
            <a:r>
              <a:rPr lang="en-US" altLang="ko-KR" sz="4000" dirty="0" smtClean="0">
                <a:latin typeface="+mj-ea"/>
                <a:ea typeface="+mj-ea"/>
              </a:rPr>
              <a:t>.</a:t>
            </a:r>
            <a:r>
              <a:rPr lang="ko-KR" altLang="en-US" sz="4000" dirty="0" smtClean="0">
                <a:latin typeface="+mj-ea"/>
                <a:ea typeface="+mj-ea"/>
              </a:rPr>
              <a:t>  </a:t>
            </a:r>
            <a:r>
              <a:rPr lang="en-US" altLang="ko-KR" sz="4000" dirty="0" smtClean="0">
                <a:latin typeface="+mj-ea"/>
              </a:rPr>
              <a:t>(     </a:t>
            </a:r>
            <a:r>
              <a:rPr lang="en-US" altLang="ko-KR" sz="4000" dirty="0">
                <a:latin typeface="+mj-ea"/>
              </a:rPr>
              <a:t>)</a:t>
            </a:r>
            <a:endParaRPr lang="ko-KR" altLang="en-US" sz="40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40352" y="3861048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3267530427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08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642111" y="2745075"/>
            <a:ext cx="770485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지그시 참고 견디자</a:t>
            </a:r>
            <a:r>
              <a:rPr lang="en-US" altLang="ko-KR" sz="4000" dirty="0" smtClean="0">
                <a:latin typeface="+mj-ea"/>
                <a:ea typeface="+mj-ea"/>
              </a:rPr>
              <a:t>!</a:t>
            </a:r>
            <a:r>
              <a:rPr lang="ko-KR" altLang="en-US" sz="4000" dirty="0" smtClean="0">
                <a:latin typeface="+mj-ea"/>
                <a:ea typeface="+mj-ea"/>
              </a:rPr>
              <a:t>    </a:t>
            </a:r>
            <a:r>
              <a:rPr lang="en-US" altLang="ko-KR" sz="4000" dirty="0" smtClean="0">
                <a:latin typeface="+mj-ea"/>
                <a:ea typeface="+mj-ea"/>
              </a:rPr>
              <a:t>(     )</a:t>
            </a:r>
            <a:endParaRPr lang="ko-KR" altLang="en-US" sz="40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지긋이 참고 견디자</a:t>
            </a:r>
            <a:r>
              <a:rPr lang="en-US" altLang="ko-KR" sz="4000" dirty="0" smtClean="0">
                <a:latin typeface="+mj-ea"/>
                <a:ea typeface="+mj-ea"/>
              </a:rPr>
              <a:t>!</a:t>
            </a:r>
            <a:r>
              <a:rPr lang="ko-KR" altLang="en-US" sz="4000" dirty="0" smtClean="0">
                <a:latin typeface="+mj-ea"/>
                <a:ea typeface="+mj-ea"/>
              </a:rPr>
              <a:t>    </a:t>
            </a:r>
            <a:r>
              <a:rPr lang="en-US" altLang="ko-KR" sz="4000" dirty="0" smtClean="0">
                <a:latin typeface="+mj-ea"/>
              </a:rPr>
              <a:t>(     </a:t>
            </a:r>
            <a:r>
              <a:rPr lang="en-US" altLang="ko-KR" sz="4000" dirty="0">
                <a:latin typeface="+mj-ea"/>
              </a:rPr>
              <a:t>)</a:t>
            </a:r>
            <a:endParaRPr lang="ko-KR" altLang="en-US" sz="40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16216" y="2875815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3171963896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08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642111" y="2745075"/>
            <a:ext cx="770485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나이가 지그시 들었다</a:t>
            </a:r>
            <a:r>
              <a:rPr lang="en-US" altLang="ko-KR" sz="4000" dirty="0" smtClean="0">
                <a:latin typeface="+mj-ea"/>
                <a:ea typeface="+mj-ea"/>
              </a:rPr>
              <a:t>.</a:t>
            </a:r>
            <a:r>
              <a:rPr lang="ko-KR" altLang="en-US" sz="4000" dirty="0" smtClean="0">
                <a:latin typeface="+mj-ea"/>
                <a:ea typeface="+mj-ea"/>
              </a:rPr>
              <a:t>  </a:t>
            </a:r>
            <a:r>
              <a:rPr lang="en-US" altLang="ko-KR" sz="4000" dirty="0" smtClean="0">
                <a:latin typeface="+mj-ea"/>
                <a:ea typeface="+mj-ea"/>
              </a:rPr>
              <a:t>(     )</a:t>
            </a:r>
            <a:endParaRPr lang="ko-KR" altLang="en-US" sz="40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나이가 지긋이 들었다</a:t>
            </a:r>
            <a:r>
              <a:rPr lang="en-US" altLang="ko-KR" sz="4000" dirty="0" smtClean="0">
                <a:latin typeface="+mj-ea"/>
                <a:ea typeface="+mj-ea"/>
              </a:rPr>
              <a:t>.</a:t>
            </a:r>
            <a:r>
              <a:rPr lang="ko-KR" altLang="en-US" sz="4000" dirty="0" smtClean="0">
                <a:latin typeface="+mj-ea"/>
                <a:ea typeface="+mj-ea"/>
              </a:rPr>
              <a:t>  </a:t>
            </a:r>
            <a:r>
              <a:rPr lang="en-US" altLang="ko-KR" sz="4000" dirty="0" smtClean="0">
                <a:latin typeface="+mj-ea"/>
              </a:rPr>
              <a:t>(     </a:t>
            </a:r>
            <a:r>
              <a:rPr lang="en-US" altLang="ko-KR" sz="4000" dirty="0">
                <a:latin typeface="+mj-ea"/>
              </a:rPr>
              <a:t>)</a:t>
            </a:r>
            <a:endParaRPr lang="ko-KR" altLang="en-US" sz="40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16216" y="3861048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1884897483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08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619994" y="2181411"/>
            <a:ext cx="7704856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3600" dirty="0" smtClean="0">
                <a:latin typeface="+mj-ea"/>
                <a:ea typeface="+mj-ea"/>
              </a:rPr>
              <a:t>비격진천뢰는 솟구쳐 적진으로 떨어지면서 </a:t>
            </a:r>
            <a:r>
              <a:rPr lang="ko-KR" altLang="en-US" sz="3600" dirty="0" smtClean="0">
                <a:solidFill>
                  <a:srgbClr val="00B050"/>
                </a:solidFill>
                <a:latin typeface="+mj-ea"/>
                <a:ea typeface="+mj-ea"/>
              </a:rPr>
              <a:t>작열</a:t>
            </a:r>
            <a:r>
              <a:rPr lang="ko-KR" altLang="en-US" sz="3600" dirty="0" smtClean="0">
                <a:latin typeface="+mj-ea"/>
                <a:ea typeface="+mj-ea"/>
              </a:rPr>
              <a:t>했다</a:t>
            </a:r>
            <a:r>
              <a:rPr lang="en-US" altLang="ko-KR" sz="3600" dirty="0" smtClean="0">
                <a:latin typeface="+mj-ea"/>
                <a:ea typeface="+mj-ea"/>
              </a:rPr>
              <a:t>.   (     )</a:t>
            </a:r>
            <a:endParaRPr lang="ko-KR" altLang="en-US" sz="36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4048" y="5190291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2455049656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직사각형 7"/>
          <p:cNvSpPr/>
          <p:nvPr/>
        </p:nvSpPr>
        <p:spPr>
          <a:xfrm>
            <a:off x="619994" y="4221088"/>
            <a:ext cx="7704856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3600" dirty="0" smtClean="0">
                <a:latin typeface="+mj-ea"/>
                <a:ea typeface="+mj-ea"/>
              </a:rPr>
              <a:t>비격진천뢰는 솟구쳐 적진으로 떨어지면서 </a:t>
            </a:r>
            <a:r>
              <a:rPr lang="ko-KR" altLang="en-US" sz="3600" dirty="0" smtClean="0">
                <a:solidFill>
                  <a:srgbClr val="00B050"/>
                </a:solidFill>
                <a:latin typeface="+mj-ea"/>
                <a:ea typeface="+mj-ea"/>
              </a:rPr>
              <a:t>작렬</a:t>
            </a:r>
            <a:r>
              <a:rPr lang="ko-KR" altLang="en-US" sz="3600" dirty="0" smtClean="0">
                <a:latin typeface="+mj-ea"/>
                <a:ea typeface="+mj-ea"/>
              </a:rPr>
              <a:t>했다</a:t>
            </a:r>
            <a:r>
              <a:rPr lang="en-US" altLang="ko-KR" sz="3600" dirty="0" smtClean="0">
                <a:latin typeface="+mj-ea"/>
                <a:ea typeface="+mj-ea"/>
              </a:rPr>
              <a:t>.   </a:t>
            </a:r>
            <a:r>
              <a:rPr lang="en-US" altLang="ko-KR" sz="3600" dirty="0" smtClean="0">
                <a:latin typeface="+mj-ea"/>
              </a:rPr>
              <a:t>(     </a:t>
            </a:r>
            <a:r>
              <a:rPr lang="en-US" altLang="ko-KR" sz="3600" dirty="0">
                <a:latin typeface="+mj-ea"/>
              </a:rPr>
              <a:t>)</a:t>
            </a:r>
            <a:endParaRPr lang="ko-KR" altLang="en-US" sz="36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208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786127" y="2745075"/>
            <a:ext cx="7314265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3600" dirty="0" smtClean="0">
                <a:latin typeface="+mj-ea"/>
                <a:ea typeface="+mj-ea"/>
              </a:rPr>
              <a:t>소문만큼 용한 </a:t>
            </a:r>
            <a:r>
              <a:rPr lang="ko-KR" altLang="en-US" sz="3600" dirty="0" err="1" smtClean="0">
                <a:latin typeface="+mj-ea"/>
                <a:ea typeface="+mj-ea"/>
              </a:rPr>
              <a:t>점장이</a:t>
            </a:r>
            <a:r>
              <a:rPr lang="ko-KR" altLang="en-US" sz="3600" dirty="0" smtClean="0">
                <a:latin typeface="+mj-ea"/>
                <a:ea typeface="+mj-ea"/>
              </a:rPr>
              <a:t>   </a:t>
            </a:r>
            <a:r>
              <a:rPr lang="en-US" altLang="ko-KR" sz="3600" dirty="0" smtClean="0">
                <a:latin typeface="+mj-ea"/>
                <a:ea typeface="+mj-ea"/>
              </a:rPr>
              <a:t>(     )</a:t>
            </a:r>
            <a:endParaRPr lang="ko-KR" altLang="en-US" sz="36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3600" dirty="0" smtClean="0">
                <a:latin typeface="+mj-ea"/>
                <a:ea typeface="+mj-ea"/>
              </a:rPr>
              <a:t>소문만큼 용한 점쟁이   </a:t>
            </a:r>
            <a:r>
              <a:rPr lang="en-US" altLang="ko-KR" sz="3600" dirty="0">
                <a:latin typeface="+mj-ea"/>
                <a:ea typeface="+mj-ea"/>
              </a:rPr>
              <a:t>(     </a:t>
            </a:r>
            <a:r>
              <a:rPr lang="en-US" altLang="ko-KR" sz="3600" dirty="0" smtClean="0">
                <a:latin typeface="+mj-ea"/>
                <a:ea typeface="+mj-ea"/>
              </a:rPr>
              <a:t>)</a:t>
            </a:r>
            <a:endParaRPr lang="ko-KR" altLang="en-US" sz="36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12160" y="3677638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577316551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08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082271" y="2745075"/>
            <a:ext cx="493800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대장장이    </a:t>
            </a:r>
            <a:r>
              <a:rPr lang="en-US" altLang="ko-KR" sz="4000" dirty="0" smtClean="0">
                <a:latin typeface="+mj-ea"/>
                <a:ea typeface="+mj-ea"/>
              </a:rPr>
              <a:t>(     )</a:t>
            </a:r>
            <a:endParaRPr lang="ko-KR" altLang="en-US" sz="40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4000" dirty="0" err="1" smtClean="0">
                <a:latin typeface="+mj-ea"/>
                <a:ea typeface="+mj-ea"/>
              </a:rPr>
              <a:t>대장쟁이</a:t>
            </a:r>
            <a:r>
              <a:rPr lang="ko-KR" altLang="en-US" sz="4000" dirty="0" smtClean="0">
                <a:latin typeface="+mj-ea"/>
                <a:ea typeface="+mj-ea"/>
              </a:rPr>
              <a:t>    </a:t>
            </a:r>
            <a:r>
              <a:rPr lang="en-US" altLang="ko-KR" sz="4000" dirty="0" smtClean="0">
                <a:latin typeface="+mj-ea"/>
              </a:rPr>
              <a:t>(     </a:t>
            </a:r>
            <a:r>
              <a:rPr lang="en-US" altLang="ko-KR" sz="4000" dirty="0">
                <a:latin typeface="+mj-ea"/>
              </a:rPr>
              <a:t>)</a:t>
            </a:r>
            <a:endParaRPr lang="ko-KR" altLang="en-US" sz="40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20072" y="2875814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850242940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08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642111" y="2745075"/>
            <a:ext cx="770485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4000" smtClean="0">
                <a:latin typeface="+mj-ea"/>
                <a:ea typeface="+mj-ea"/>
              </a:rPr>
              <a:t>물에 </a:t>
            </a:r>
            <a:r>
              <a:rPr lang="ko-KR" altLang="en-US" sz="4000" dirty="0" smtClean="0">
                <a:latin typeface="+mj-ea"/>
                <a:ea typeface="+mj-ea"/>
              </a:rPr>
              <a:t>젖어 빵이 붇다</a:t>
            </a:r>
            <a:r>
              <a:rPr lang="en-US" altLang="ko-KR" sz="4000" dirty="0" smtClean="0">
                <a:latin typeface="+mj-ea"/>
                <a:ea typeface="+mj-ea"/>
              </a:rPr>
              <a:t>.</a:t>
            </a:r>
            <a:r>
              <a:rPr lang="ko-KR" altLang="en-US" sz="4000" dirty="0" smtClean="0">
                <a:latin typeface="+mj-ea"/>
                <a:ea typeface="+mj-ea"/>
              </a:rPr>
              <a:t>    </a:t>
            </a:r>
            <a:r>
              <a:rPr lang="en-US" altLang="ko-KR" sz="4000" dirty="0" smtClean="0">
                <a:latin typeface="+mj-ea"/>
                <a:ea typeface="+mj-ea"/>
              </a:rPr>
              <a:t>(     )</a:t>
            </a:r>
            <a:endParaRPr lang="ko-KR" altLang="en-US" sz="40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물에 젖어 빵이 불다</a:t>
            </a:r>
            <a:r>
              <a:rPr lang="en-US" altLang="ko-KR" sz="4000" dirty="0" smtClean="0">
                <a:latin typeface="+mj-ea"/>
                <a:ea typeface="+mj-ea"/>
              </a:rPr>
              <a:t>.</a:t>
            </a:r>
            <a:r>
              <a:rPr lang="ko-KR" altLang="en-US" sz="4000" dirty="0" smtClean="0">
                <a:latin typeface="+mj-ea"/>
                <a:ea typeface="+mj-ea"/>
              </a:rPr>
              <a:t>    </a:t>
            </a:r>
            <a:r>
              <a:rPr lang="en-US" altLang="ko-KR" sz="4000" dirty="0" smtClean="0">
                <a:latin typeface="+mj-ea"/>
              </a:rPr>
              <a:t>(     </a:t>
            </a:r>
            <a:r>
              <a:rPr lang="en-US" altLang="ko-KR" sz="4000" dirty="0">
                <a:latin typeface="+mj-ea"/>
              </a:rPr>
              <a:t>)</a:t>
            </a:r>
            <a:endParaRPr lang="ko-KR" altLang="en-US" sz="40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16216" y="2875815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2576381119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425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010263" y="1916832"/>
            <a:ext cx="508201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4000" dirty="0" err="1" smtClean="0">
                <a:latin typeface="+mj-ea"/>
                <a:ea typeface="+mj-ea"/>
              </a:rPr>
              <a:t>구렛나루</a:t>
            </a:r>
            <a:r>
              <a:rPr lang="ko-KR" altLang="en-US" sz="4000" dirty="0" smtClean="0">
                <a:latin typeface="+mj-ea"/>
                <a:ea typeface="+mj-ea"/>
              </a:rPr>
              <a:t>      </a:t>
            </a:r>
            <a:r>
              <a:rPr lang="en-US" altLang="ko-KR" sz="4000" dirty="0" smtClean="0">
                <a:latin typeface="+mj-ea"/>
                <a:ea typeface="+mj-ea"/>
              </a:rPr>
              <a:t>(     )</a:t>
            </a:r>
            <a:endParaRPr lang="ko-KR" altLang="en-US" sz="40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4000" dirty="0" err="1" smtClean="0">
                <a:latin typeface="+mj-ea"/>
                <a:ea typeface="+mj-ea"/>
              </a:rPr>
              <a:t>구레나루</a:t>
            </a:r>
            <a:r>
              <a:rPr lang="ko-KR" altLang="en-US" sz="4000" dirty="0" smtClean="0">
                <a:latin typeface="+mj-ea"/>
                <a:ea typeface="+mj-ea"/>
              </a:rPr>
              <a:t>      </a:t>
            </a:r>
            <a:r>
              <a:rPr lang="en-US" altLang="ko-KR" sz="4000" dirty="0" smtClean="0">
                <a:latin typeface="+mj-ea"/>
              </a:rPr>
              <a:t>(     )</a:t>
            </a:r>
          </a:p>
          <a:p>
            <a:pPr>
              <a:lnSpc>
                <a:spcPct val="160000"/>
              </a:lnSpc>
            </a:pPr>
            <a:r>
              <a:rPr lang="ko-KR" altLang="en-US" sz="4000" dirty="0" err="1" smtClean="0">
                <a:latin typeface="+mj-ea"/>
                <a:ea typeface="+mj-ea"/>
              </a:rPr>
              <a:t>구렌나루</a:t>
            </a:r>
            <a:r>
              <a:rPr lang="ko-KR" altLang="en-US" sz="4000" dirty="0" smtClean="0">
                <a:latin typeface="+mj-ea"/>
                <a:ea typeface="+mj-ea"/>
              </a:rPr>
              <a:t>      </a:t>
            </a:r>
            <a:r>
              <a:rPr lang="en-US" altLang="ko-KR" sz="4000" dirty="0" smtClean="0">
                <a:latin typeface="+mj-ea"/>
              </a:rPr>
              <a:t>(     </a:t>
            </a:r>
            <a:r>
              <a:rPr lang="en-US" altLang="ko-KR" sz="4000" dirty="0">
                <a:latin typeface="+mj-ea"/>
              </a:rPr>
              <a:t>)</a:t>
            </a:r>
            <a:endParaRPr lang="en-US" altLang="ko-KR" sz="4000" dirty="0" smtClean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구레나룻</a:t>
            </a:r>
            <a:r>
              <a:rPr lang="en-US" altLang="ko-KR" sz="4000" dirty="0" smtClean="0">
                <a:latin typeface="+mj-ea"/>
              </a:rPr>
              <a:t>      (     </a:t>
            </a:r>
            <a:r>
              <a:rPr lang="en-US" altLang="ko-KR" sz="4000" dirty="0">
                <a:latin typeface="+mj-ea"/>
              </a:rPr>
              <a:t>)</a:t>
            </a:r>
            <a:endParaRPr lang="ko-KR" altLang="en-US" sz="40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08104" y="4974267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2937863364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77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442311" y="2745075"/>
            <a:ext cx="450595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관자놀이    </a:t>
            </a:r>
            <a:r>
              <a:rPr lang="en-US" altLang="ko-KR" sz="4000" dirty="0" smtClean="0">
                <a:latin typeface="+mj-ea"/>
                <a:ea typeface="+mj-ea"/>
              </a:rPr>
              <a:t>(     )</a:t>
            </a:r>
            <a:endParaRPr lang="ko-KR" altLang="en-US" sz="40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4000" dirty="0" err="1" smtClean="0">
                <a:latin typeface="+mj-ea"/>
                <a:ea typeface="+mj-ea"/>
              </a:rPr>
              <a:t>관자노리</a:t>
            </a:r>
            <a:r>
              <a:rPr lang="ko-KR" altLang="en-US" sz="4000" dirty="0" smtClean="0">
                <a:latin typeface="+mj-ea"/>
                <a:ea typeface="+mj-ea"/>
              </a:rPr>
              <a:t>    </a:t>
            </a:r>
            <a:r>
              <a:rPr lang="en-US" altLang="ko-KR" sz="4000" dirty="0" smtClean="0">
                <a:latin typeface="+mj-ea"/>
              </a:rPr>
              <a:t>(     </a:t>
            </a:r>
            <a:r>
              <a:rPr lang="en-US" altLang="ko-KR" sz="4000" dirty="0">
                <a:latin typeface="+mj-ea"/>
              </a:rPr>
              <a:t>)</a:t>
            </a:r>
            <a:endParaRPr lang="ko-KR" altLang="en-US" sz="40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36096" y="2933811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2187036741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08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442311" y="2745075"/>
            <a:ext cx="450595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4000" dirty="0" err="1" smtClean="0">
                <a:latin typeface="+mj-ea"/>
                <a:ea typeface="+mj-ea"/>
              </a:rPr>
              <a:t>횡경막</a:t>
            </a:r>
            <a:r>
              <a:rPr lang="ko-KR" altLang="en-US" sz="4000" dirty="0" smtClean="0">
                <a:latin typeface="+mj-ea"/>
                <a:ea typeface="+mj-ea"/>
              </a:rPr>
              <a:t>    </a:t>
            </a:r>
            <a:r>
              <a:rPr lang="en-US" altLang="ko-KR" sz="4000" dirty="0" smtClean="0">
                <a:latin typeface="+mj-ea"/>
                <a:ea typeface="+mj-ea"/>
              </a:rPr>
              <a:t>(     )</a:t>
            </a:r>
            <a:endParaRPr lang="ko-KR" altLang="en-US" sz="40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횡격막    </a:t>
            </a:r>
            <a:r>
              <a:rPr lang="en-US" altLang="ko-KR" sz="4000" dirty="0" smtClean="0">
                <a:latin typeface="+mj-ea"/>
              </a:rPr>
              <a:t>(     </a:t>
            </a:r>
            <a:r>
              <a:rPr lang="en-US" altLang="ko-KR" sz="4000" dirty="0">
                <a:latin typeface="+mj-ea"/>
              </a:rPr>
              <a:t>)</a:t>
            </a:r>
            <a:endParaRPr lang="ko-KR" altLang="en-US" sz="40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76056" y="3914357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2856705293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9476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642110" y="2745075"/>
            <a:ext cx="817836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맨날 미루다가 망했다</a:t>
            </a:r>
            <a:r>
              <a:rPr lang="en-US" altLang="ko-KR" sz="4000" dirty="0" smtClean="0">
                <a:latin typeface="+mj-ea"/>
                <a:ea typeface="+mj-ea"/>
              </a:rPr>
              <a:t>.</a:t>
            </a:r>
            <a:r>
              <a:rPr lang="ko-KR" altLang="en-US" sz="4000" dirty="0" smtClean="0">
                <a:latin typeface="+mj-ea"/>
                <a:ea typeface="+mj-ea"/>
              </a:rPr>
              <a:t>        </a:t>
            </a:r>
            <a:r>
              <a:rPr lang="en-US" altLang="ko-KR" sz="4000" dirty="0" smtClean="0">
                <a:latin typeface="+mj-ea"/>
                <a:ea typeface="+mj-ea"/>
              </a:rPr>
              <a:t>(     )</a:t>
            </a:r>
            <a:endParaRPr lang="ko-KR" altLang="en-US" sz="40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만날 뻔질거리더니 그렇지</a:t>
            </a:r>
            <a:r>
              <a:rPr lang="en-US" altLang="ko-KR" sz="4000" dirty="0" smtClean="0">
                <a:latin typeface="+mj-ea"/>
                <a:ea typeface="+mj-ea"/>
              </a:rPr>
              <a:t>!</a:t>
            </a:r>
            <a:r>
              <a:rPr lang="ko-KR" altLang="en-US" sz="4000" dirty="0" smtClean="0">
                <a:latin typeface="+mj-ea"/>
                <a:ea typeface="+mj-ea"/>
              </a:rPr>
              <a:t>  </a:t>
            </a:r>
            <a:r>
              <a:rPr lang="en-US" altLang="ko-KR" sz="4000" dirty="0" smtClean="0">
                <a:latin typeface="+mj-ea"/>
              </a:rPr>
              <a:t>(     </a:t>
            </a:r>
            <a:r>
              <a:rPr lang="en-US" altLang="ko-KR" sz="4000" dirty="0">
                <a:latin typeface="+mj-ea"/>
              </a:rPr>
              <a:t>)</a:t>
            </a:r>
            <a:endParaRPr lang="ko-KR" altLang="en-US" sz="40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96336" y="3894147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135056519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08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395536" y="2745075"/>
            <a:ext cx="842493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4000" dirty="0" err="1" smtClean="0">
                <a:latin typeface="+mj-ea"/>
                <a:ea typeface="+mj-ea"/>
              </a:rPr>
              <a:t>넌즈시</a:t>
            </a:r>
            <a:r>
              <a:rPr lang="ko-KR" altLang="en-US" sz="4000" dirty="0" smtClean="0">
                <a:latin typeface="+mj-ea"/>
                <a:ea typeface="+mj-ea"/>
              </a:rPr>
              <a:t> 살짝 물어 보아라</a:t>
            </a:r>
            <a:r>
              <a:rPr lang="en-US" altLang="ko-KR" sz="4000" dirty="0" smtClean="0">
                <a:latin typeface="+mj-ea"/>
                <a:ea typeface="+mj-ea"/>
              </a:rPr>
              <a:t>!</a:t>
            </a:r>
            <a:r>
              <a:rPr lang="ko-KR" altLang="en-US" sz="4000" dirty="0" smtClean="0">
                <a:latin typeface="+mj-ea"/>
                <a:ea typeface="+mj-ea"/>
              </a:rPr>
              <a:t>   </a:t>
            </a:r>
            <a:r>
              <a:rPr lang="en-US" altLang="ko-KR" sz="4000" dirty="0" smtClean="0">
                <a:latin typeface="+mj-ea"/>
                <a:ea typeface="+mj-ea"/>
              </a:rPr>
              <a:t>(     )</a:t>
            </a:r>
            <a:endParaRPr lang="ko-KR" altLang="en-US" sz="40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넌지시 살짝 물어 보아라</a:t>
            </a:r>
            <a:r>
              <a:rPr lang="en-US" altLang="ko-KR" sz="4000" dirty="0" smtClean="0">
                <a:latin typeface="+mj-ea"/>
                <a:ea typeface="+mj-ea"/>
              </a:rPr>
              <a:t>!</a:t>
            </a:r>
            <a:r>
              <a:rPr lang="ko-KR" altLang="en-US" sz="4000" dirty="0" smtClean="0">
                <a:latin typeface="+mj-ea"/>
                <a:ea typeface="+mj-ea"/>
              </a:rPr>
              <a:t>   </a:t>
            </a:r>
            <a:r>
              <a:rPr lang="en-US" altLang="ko-KR" sz="4000" dirty="0" smtClean="0">
                <a:latin typeface="+mj-ea"/>
              </a:rPr>
              <a:t>(     </a:t>
            </a:r>
            <a:r>
              <a:rPr lang="en-US" altLang="ko-KR" sz="4000" dirty="0">
                <a:latin typeface="+mj-ea"/>
              </a:rPr>
              <a:t>)</a:t>
            </a:r>
            <a:endParaRPr lang="ko-KR" altLang="en-US" sz="40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64288" y="3902094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1710949385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71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1506207" y="2745075"/>
            <a:ext cx="609012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우레와 같은 박수    </a:t>
            </a:r>
            <a:r>
              <a:rPr lang="en-US" altLang="ko-KR" sz="4000" dirty="0" smtClean="0">
                <a:latin typeface="+mj-ea"/>
                <a:ea typeface="+mj-ea"/>
              </a:rPr>
              <a:t>(     )</a:t>
            </a:r>
            <a:endParaRPr lang="ko-KR" altLang="en-US" sz="40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4000" dirty="0" err="1" smtClean="0">
                <a:latin typeface="+mj-ea"/>
                <a:ea typeface="+mj-ea"/>
              </a:rPr>
              <a:t>우뢰와</a:t>
            </a:r>
            <a:r>
              <a:rPr lang="ko-KR" altLang="en-US" sz="4000" dirty="0" smtClean="0">
                <a:latin typeface="+mj-ea"/>
                <a:ea typeface="+mj-ea"/>
              </a:rPr>
              <a:t> 같은 박수    </a:t>
            </a:r>
            <a:r>
              <a:rPr lang="en-US" altLang="ko-KR" sz="4000" dirty="0" smtClean="0">
                <a:latin typeface="+mj-ea"/>
              </a:rPr>
              <a:t>(     </a:t>
            </a:r>
            <a:r>
              <a:rPr lang="en-US" altLang="ko-KR" sz="4000" dirty="0">
                <a:latin typeface="+mj-ea"/>
              </a:rPr>
              <a:t>)</a:t>
            </a:r>
            <a:endParaRPr lang="ko-KR" altLang="en-US" sz="40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16216" y="2864497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3638786901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08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642111" y="2745075"/>
            <a:ext cx="770485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찜찜한 여행이 될 것 같다</a:t>
            </a:r>
            <a:r>
              <a:rPr lang="en-US" altLang="ko-KR" sz="4000" dirty="0" smtClean="0">
                <a:latin typeface="+mj-ea"/>
                <a:ea typeface="+mj-ea"/>
              </a:rPr>
              <a:t>.</a:t>
            </a:r>
            <a:r>
              <a:rPr lang="ko-KR" altLang="en-US" sz="4000" dirty="0" smtClean="0">
                <a:latin typeface="+mj-ea"/>
                <a:ea typeface="+mj-ea"/>
              </a:rPr>
              <a:t>  </a:t>
            </a:r>
            <a:r>
              <a:rPr lang="en-US" altLang="ko-KR" sz="4000" dirty="0" smtClean="0">
                <a:latin typeface="+mj-ea"/>
                <a:ea typeface="+mj-ea"/>
              </a:rPr>
              <a:t>(     )</a:t>
            </a:r>
            <a:endParaRPr lang="ko-KR" altLang="en-US" sz="40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찝찝한 여행이 될 것 같다</a:t>
            </a:r>
            <a:r>
              <a:rPr lang="en-US" altLang="ko-KR" sz="4000" dirty="0" smtClean="0">
                <a:latin typeface="+mj-ea"/>
                <a:ea typeface="+mj-ea"/>
              </a:rPr>
              <a:t>.</a:t>
            </a:r>
            <a:r>
              <a:rPr lang="ko-KR" altLang="en-US" sz="4000" dirty="0" smtClean="0">
                <a:latin typeface="+mj-ea"/>
                <a:ea typeface="+mj-ea"/>
              </a:rPr>
              <a:t>  </a:t>
            </a:r>
            <a:r>
              <a:rPr lang="en-US" altLang="ko-KR" sz="4000" dirty="0" smtClean="0">
                <a:latin typeface="+mj-ea"/>
              </a:rPr>
              <a:t>(     </a:t>
            </a:r>
            <a:r>
              <a:rPr lang="en-US" altLang="ko-KR" sz="4000" dirty="0">
                <a:latin typeface="+mj-ea"/>
              </a:rPr>
              <a:t>)</a:t>
            </a:r>
            <a:endParaRPr lang="ko-KR" altLang="en-US" sz="40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80312" y="2875814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2529243378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08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642111" y="2745075"/>
            <a:ext cx="770485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과반수 이상을 얻었다</a:t>
            </a:r>
            <a:r>
              <a:rPr lang="en-US" altLang="ko-KR" sz="4000" dirty="0" smtClean="0">
                <a:latin typeface="+mj-ea"/>
                <a:ea typeface="+mj-ea"/>
              </a:rPr>
              <a:t>.</a:t>
            </a:r>
            <a:r>
              <a:rPr lang="ko-KR" altLang="en-US" sz="4000" dirty="0" smtClean="0">
                <a:latin typeface="+mj-ea"/>
                <a:ea typeface="+mj-ea"/>
              </a:rPr>
              <a:t>   </a:t>
            </a:r>
            <a:r>
              <a:rPr lang="en-US" altLang="ko-KR" sz="4000" dirty="0" smtClean="0">
                <a:latin typeface="+mj-ea"/>
                <a:ea typeface="+mj-ea"/>
              </a:rPr>
              <a:t>(     )</a:t>
            </a:r>
            <a:endParaRPr lang="ko-KR" altLang="en-US" sz="40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과반수로 통과하였다</a:t>
            </a:r>
            <a:r>
              <a:rPr lang="en-US" altLang="ko-KR" sz="4000" dirty="0" smtClean="0">
                <a:latin typeface="+mj-ea"/>
                <a:ea typeface="+mj-ea"/>
              </a:rPr>
              <a:t>.</a:t>
            </a:r>
            <a:r>
              <a:rPr lang="ko-KR" altLang="en-US" sz="4000" dirty="0" smtClean="0">
                <a:latin typeface="+mj-ea"/>
                <a:ea typeface="+mj-ea"/>
              </a:rPr>
              <a:t>    </a:t>
            </a:r>
            <a:r>
              <a:rPr lang="en-US" altLang="ko-KR" sz="4000" dirty="0" smtClean="0">
                <a:latin typeface="+mj-ea"/>
              </a:rPr>
              <a:t>(     </a:t>
            </a:r>
            <a:r>
              <a:rPr lang="en-US" altLang="ko-KR" sz="4000" dirty="0">
                <a:latin typeface="+mj-ea"/>
              </a:rPr>
              <a:t>)</a:t>
            </a:r>
            <a:endParaRPr lang="ko-KR" altLang="en-US" sz="40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32240" y="3915628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2531250785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08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642111" y="2745075"/>
            <a:ext cx="770485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산림욕을 즐기다</a:t>
            </a:r>
            <a:r>
              <a:rPr lang="en-US" altLang="ko-KR" sz="4000" dirty="0" smtClean="0">
                <a:latin typeface="+mj-ea"/>
                <a:ea typeface="+mj-ea"/>
              </a:rPr>
              <a:t>.</a:t>
            </a:r>
            <a:r>
              <a:rPr lang="ko-KR" altLang="en-US" sz="4000" dirty="0" smtClean="0">
                <a:latin typeface="+mj-ea"/>
                <a:ea typeface="+mj-ea"/>
              </a:rPr>
              <a:t>    </a:t>
            </a:r>
            <a:r>
              <a:rPr lang="en-US" altLang="ko-KR" sz="4000" dirty="0" smtClean="0">
                <a:latin typeface="+mj-ea"/>
                <a:ea typeface="+mj-ea"/>
              </a:rPr>
              <a:t>(     )</a:t>
            </a:r>
            <a:endParaRPr lang="ko-KR" altLang="en-US" sz="40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삼림욕을 즐기다</a:t>
            </a:r>
            <a:r>
              <a:rPr lang="en-US" altLang="ko-KR" sz="4000" dirty="0" smtClean="0">
                <a:latin typeface="+mj-ea"/>
                <a:ea typeface="+mj-ea"/>
              </a:rPr>
              <a:t>.</a:t>
            </a:r>
            <a:r>
              <a:rPr lang="ko-KR" altLang="en-US" sz="4000" dirty="0" smtClean="0">
                <a:latin typeface="+mj-ea"/>
                <a:ea typeface="+mj-ea"/>
              </a:rPr>
              <a:t>    </a:t>
            </a:r>
            <a:r>
              <a:rPr lang="en-US" altLang="ko-KR" sz="4000" dirty="0" smtClean="0">
                <a:latin typeface="+mj-ea"/>
              </a:rPr>
              <a:t>(     </a:t>
            </a:r>
            <a:r>
              <a:rPr lang="en-US" altLang="ko-KR" sz="4000" dirty="0">
                <a:latin typeface="+mj-ea"/>
              </a:rPr>
              <a:t>)</a:t>
            </a:r>
            <a:endParaRPr lang="ko-KR" altLang="en-US" sz="40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96136" y="3894147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236952996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08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642111" y="2745075"/>
            <a:ext cx="770485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담배를 삼가야 해</a:t>
            </a:r>
            <a:r>
              <a:rPr lang="en-US" altLang="ko-KR" sz="4000" dirty="0" smtClean="0">
                <a:latin typeface="+mj-ea"/>
                <a:ea typeface="+mj-ea"/>
              </a:rPr>
              <a:t>!    </a:t>
            </a:r>
            <a:r>
              <a:rPr lang="ko-KR" altLang="en-US" sz="4000" dirty="0" smtClean="0">
                <a:latin typeface="+mj-ea"/>
                <a:ea typeface="+mj-ea"/>
              </a:rPr>
              <a:t>    </a:t>
            </a:r>
            <a:r>
              <a:rPr lang="en-US" altLang="ko-KR" sz="4000" dirty="0" smtClean="0">
                <a:latin typeface="+mj-ea"/>
                <a:ea typeface="+mj-ea"/>
              </a:rPr>
              <a:t>(     )</a:t>
            </a:r>
            <a:endParaRPr lang="ko-KR" altLang="en-US" sz="40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담배를 </a:t>
            </a:r>
            <a:r>
              <a:rPr lang="ko-KR" altLang="en-US" sz="4000" dirty="0" err="1" smtClean="0">
                <a:latin typeface="+mj-ea"/>
                <a:ea typeface="+mj-ea"/>
              </a:rPr>
              <a:t>삼가합시다</a:t>
            </a:r>
            <a:r>
              <a:rPr lang="en-US" altLang="ko-KR" sz="4000" dirty="0" smtClean="0">
                <a:latin typeface="+mj-ea"/>
                <a:ea typeface="+mj-ea"/>
              </a:rPr>
              <a:t>.   </a:t>
            </a:r>
            <a:r>
              <a:rPr lang="ko-KR" altLang="en-US" sz="4000" dirty="0" smtClean="0">
                <a:latin typeface="+mj-ea"/>
                <a:ea typeface="+mj-ea"/>
              </a:rPr>
              <a:t>   </a:t>
            </a:r>
            <a:r>
              <a:rPr lang="en-US" altLang="ko-KR" sz="4000" dirty="0" smtClean="0">
                <a:latin typeface="+mj-ea"/>
              </a:rPr>
              <a:t>(     </a:t>
            </a:r>
            <a:r>
              <a:rPr lang="en-US" altLang="ko-KR" sz="4000" dirty="0">
                <a:latin typeface="+mj-ea"/>
              </a:rPr>
              <a:t>)</a:t>
            </a:r>
            <a:endParaRPr lang="ko-KR" altLang="en-US" sz="40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88224" y="2845893"/>
            <a:ext cx="7920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905069374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08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642111" y="2745075"/>
            <a:ext cx="770485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안경 도수를 돋구다</a:t>
            </a:r>
            <a:r>
              <a:rPr lang="en-US" altLang="ko-KR" sz="4000" dirty="0" smtClean="0">
                <a:latin typeface="+mj-ea"/>
                <a:ea typeface="+mj-ea"/>
              </a:rPr>
              <a:t>.</a:t>
            </a:r>
            <a:r>
              <a:rPr lang="ko-KR" altLang="en-US" sz="4000" dirty="0" smtClean="0">
                <a:latin typeface="+mj-ea"/>
                <a:ea typeface="+mj-ea"/>
              </a:rPr>
              <a:t>    </a:t>
            </a:r>
            <a:r>
              <a:rPr lang="en-US" altLang="ko-KR" sz="4000" dirty="0" smtClean="0">
                <a:latin typeface="+mj-ea"/>
                <a:ea typeface="+mj-ea"/>
              </a:rPr>
              <a:t>(     )</a:t>
            </a:r>
            <a:endParaRPr lang="ko-KR" altLang="en-US" sz="40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안경 도수를 돋우다</a:t>
            </a:r>
            <a:r>
              <a:rPr lang="en-US" altLang="ko-KR" sz="4000" dirty="0" smtClean="0">
                <a:latin typeface="+mj-ea"/>
                <a:ea typeface="+mj-ea"/>
              </a:rPr>
              <a:t>.</a:t>
            </a:r>
            <a:r>
              <a:rPr lang="ko-KR" altLang="en-US" sz="4000" dirty="0" smtClean="0">
                <a:latin typeface="+mj-ea"/>
                <a:ea typeface="+mj-ea"/>
              </a:rPr>
              <a:t>    </a:t>
            </a:r>
            <a:r>
              <a:rPr lang="en-US" altLang="ko-KR" sz="4000" dirty="0" smtClean="0">
                <a:latin typeface="+mj-ea"/>
              </a:rPr>
              <a:t>(     </a:t>
            </a:r>
            <a:r>
              <a:rPr lang="en-US" altLang="ko-KR" sz="4000" dirty="0">
                <a:latin typeface="+mj-ea"/>
              </a:rPr>
              <a:t>)</a:t>
            </a:r>
            <a:endParaRPr lang="ko-KR" altLang="en-US" sz="40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44208" y="2875815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3778560096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08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619672" y="4149080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2466581591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직사각형 2"/>
          <p:cNvSpPr/>
          <p:nvPr/>
        </p:nvSpPr>
        <p:spPr>
          <a:xfrm>
            <a:off x="1331640" y="1772816"/>
            <a:ext cx="603041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</a:pPr>
            <a:r>
              <a:rPr lang="ko-KR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다음 중 틀린 말을 고르시오</a:t>
            </a:r>
            <a:r>
              <a:rPr lang="en-US" altLang="ko-K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 </a:t>
            </a: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① </a:t>
            </a:r>
            <a:r>
              <a:rPr lang="ko-KR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학교에 갔다 </a:t>
            </a:r>
            <a:r>
              <a:rPr lang="ko-KR" altLang="en-US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올게요</a:t>
            </a:r>
            <a:r>
              <a:rPr lang="en-US" altLang="ko-K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② 이것은 꽃이 </a:t>
            </a:r>
            <a:r>
              <a:rPr lang="ko-KR" altLang="en-US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아니에요</a:t>
            </a:r>
            <a:r>
              <a:rPr lang="en-US" altLang="ko-K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③ 당신은 </a:t>
            </a:r>
            <a:r>
              <a:rPr lang="ko-KR" altLang="en-US" sz="32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누구시길래</a:t>
            </a:r>
            <a:r>
              <a:rPr lang="en-US" altLang="ko-K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④ 신문마다 </a:t>
            </a:r>
            <a:r>
              <a:rPr lang="ko-KR" altLang="en-US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사람난이</a:t>
            </a:r>
            <a:r>
              <a:rPr lang="ko-KR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있다</a:t>
            </a:r>
            <a:r>
              <a:rPr lang="en-US" altLang="ko-K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208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226287" y="2060848"/>
            <a:ext cx="450595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4000" dirty="0" err="1" smtClean="0">
                <a:latin typeface="+mj-ea"/>
                <a:ea typeface="+mj-ea"/>
              </a:rPr>
              <a:t>손톱깎기</a:t>
            </a:r>
            <a:r>
              <a:rPr lang="ko-KR" altLang="en-US" sz="4000" dirty="0" smtClean="0">
                <a:latin typeface="+mj-ea"/>
                <a:ea typeface="+mj-ea"/>
              </a:rPr>
              <a:t>    </a:t>
            </a:r>
            <a:r>
              <a:rPr lang="en-US" altLang="ko-KR" sz="4000" dirty="0" smtClean="0">
                <a:latin typeface="+mj-ea"/>
                <a:ea typeface="+mj-ea"/>
              </a:rPr>
              <a:t>(     )</a:t>
            </a:r>
            <a:endParaRPr lang="ko-KR" altLang="en-US" sz="40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손톱깎이    </a:t>
            </a:r>
            <a:r>
              <a:rPr lang="en-US" altLang="ko-KR" sz="4000" dirty="0" smtClean="0">
                <a:latin typeface="+mj-ea"/>
              </a:rPr>
              <a:t>(     )</a:t>
            </a:r>
          </a:p>
          <a:p>
            <a:pPr>
              <a:lnSpc>
                <a:spcPct val="160000"/>
              </a:lnSpc>
            </a:pPr>
            <a:r>
              <a:rPr lang="ko-KR" altLang="en-US" sz="4000" dirty="0" err="1" smtClean="0">
                <a:latin typeface="+mj-ea"/>
                <a:ea typeface="+mj-ea"/>
              </a:rPr>
              <a:t>손톱깍이</a:t>
            </a:r>
            <a:r>
              <a:rPr lang="ko-KR" altLang="en-US" sz="4000" dirty="0" smtClean="0">
                <a:latin typeface="+mj-ea"/>
                <a:ea typeface="+mj-ea"/>
              </a:rPr>
              <a:t>    </a:t>
            </a:r>
            <a:r>
              <a:rPr lang="en-US" altLang="ko-KR" sz="4000" dirty="0" smtClean="0">
                <a:latin typeface="+mj-ea"/>
              </a:rPr>
              <a:t>(     </a:t>
            </a:r>
            <a:r>
              <a:rPr lang="en-US" altLang="ko-KR" sz="4000" dirty="0">
                <a:latin typeface="+mj-ea"/>
              </a:rPr>
              <a:t>)</a:t>
            </a:r>
            <a:endParaRPr lang="en-US" altLang="ko-KR" sz="4000" dirty="0" smtClean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4000" dirty="0" err="1" smtClean="0">
                <a:latin typeface="+mj-ea"/>
                <a:ea typeface="+mj-ea"/>
              </a:rPr>
              <a:t>손톱까끼</a:t>
            </a:r>
            <a:r>
              <a:rPr lang="ko-KR" altLang="en-US" sz="4000" dirty="0" smtClean="0">
                <a:latin typeface="+mj-ea"/>
                <a:ea typeface="+mj-ea"/>
              </a:rPr>
              <a:t>    </a:t>
            </a:r>
            <a:r>
              <a:rPr lang="en-US" altLang="ko-KR" sz="4000" dirty="0" smtClean="0">
                <a:latin typeface="+mj-ea"/>
              </a:rPr>
              <a:t>(     </a:t>
            </a:r>
            <a:r>
              <a:rPr lang="en-US" altLang="ko-KR" sz="4000" dirty="0">
                <a:latin typeface="+mj-ea"/>
              </a:rPr>
              <a:t>)</a:t>
            </a:r>
            <a:endParaRPr lang="ko-KR" altLang="en-US" sz="40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64088" y="3245787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3934492266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08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298295" y="2745075"/>
            <a:ext cx="450595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야반도주    </a:t>
            </a:r>
            <a:r>
              <a:rPr lang="en-US" altLang="ko-KR" sz="4000" dirty="0" smtClean="0">
                <a:latin typeface="+mj-ea"/>
                <a:ea typeface="+mj-ea"/>
              </a:rPr>
              <a:t>(     )</a:t>
            </a:r>
            <a:endParaRPr lang="ko-KR" altLang="en-US" sz="40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4000" dirty="0" err="1" smtClean="0">
                <a:latin typeface="+mj-ea"/>
                <a:ea typeface="+mj-ea"/>
              </a:rPr>
              <a:t>야밤도주</a:t>
            </a:r>
            <a:r>
              <a:rPr lang="ko-KR" altLang="en-US" sz="4000" dirty="0" smtClean="0">
                <a:latin typeface="+mj-ea"/>
                <a:ea typeface="+mj-ea"/>
              </a:rPr>
              <a:t>    </a:t>
            </a:r>
            <a:r>
              <a:rPr lang="en-US" altLang="ko-KR" sz="4000" dirty="0" smtClean="0">
                <a:latin typeface="+mj-ea"/>
              </a:rPr>
              <a:t>(     </a:t>
            </a:r>
            <a:r>
              <a:rPr lang="en-US" altLang="ko-KR" sz="4000" dirty="0">
                <a:latin typeface="+mj-ea"/>
              </a:rPr>
              <a:t>)</a:t>
            </a:r>
            <a:endParaRPr lang="ko-KR" altLang="en-US" sz="40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36096" y="2847563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3173767068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08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298295" y="2745075"/>
            <a:ext cx="436193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4000" dirty="0" err="1" smtClean="0">
                <a:latin typeface="+mj-ea"/>
                <a:ea typeface="+mj-ea"/>
              </a:rPr>
              <a:t>절대절명</a:t>
            </a:r>
            <a:r>
              <a:rPr lang="ko-KR" altLang="en-US" sz="4000" dirty="0" smtClean="0">
                <a:latin typeface="+mj-ea"/>
                <a:ea typeface="+mj-ea"/>
              </a:rPr>
              <a:t>    </a:t>
            </a:r>
            <a:r>
              <a:rPr lang="en-US" altLang="ko-KR" sz="4000" dirty="0" smtClean="0">
                <a:latin typeface="+mj-ea"/>
                <a:ea typeface="+mj-ea"/>
              </a:rPr>
              <a:t>(     )</a:t>
            </a:r>
            <a:endParaRPr lang="ko-KR" altLang="en-US" sz="40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절체절명    </a:t>
            </a:r>
            <a:r>
              <a:rPr lang="en-US" altLang="ko-KR" sz="4000" dirty="0" smtClean="0">
                <a:latin typeface="+mj-ea"/>
              </a:rPr>
              <a:t>(     </a:t>
            </a:r>
            <a:r>
              <a:rPr lang="en-US" altLang="ko-KR" sz="4000" dirty="0">
                <a:latin typeface="+mj-ea"/>
              </a:rPr>
              <a:t>)</a:t>
            </a:r>
            <a:endParaRPr lang="ko-KR" altLang="en-US" sz="40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92080" y="3881761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3617755087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08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642111" y="2745075"/>
            <a:ext cx="770485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밥솥에 밥을 안치다</a:t>
            </a:r>
            <a:r>
              <a:rPr lang="en-US" altLang="ko-KR" sz="4000" dirty="0" smtClean="0">
                <a:latin typeface="+mj-ea"/>
                <a:ea typeface="+mj-ea"/>
              </a:rPr>
              <a:t>.</a:t>
            </a:r>
            <a:r>
              <a:rPr lang="ko-KR" altLang="en-US" sz="4000" dirty="0" smtClean="0">
                <a:latin typeface="+mj-ea"/>
                <a:ea typeface="+mj-ea"/>
              </a:rPr>
              <a:t>    </a:t>
            </a:r>
            <a:r>
              <a:rPr lang="en-US" altLang="ko-KR" sz="4000" dirty="0" smtClean="0">
                <a:latin typeface="+mj-ea"/>
                <a:ea typeface="+mj-ea"/>
              </a:rPr>
              <a:t>(     )</a:t>
            </a:r>
            <a:endParaRPr lang="ko-KR" altLang="en-US" sz="40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밥솥에 밥을 앉히다</a:t>
            </a:r>
            <a:r>
              <a:rPr lang="en-US" altLang="ko-KR" sz="4000" dirty="0" smtClean="0">
                <a:latin typeface="+mj-ea"/>
                <a:ea typeface="+mj-ea"/>
              </a:rPr>
              <a:t>.</a:t>
            </a:r>
            <a:r>
              <a:rPr lang="ko-KR" altLang="en-US" sz="4000" dirty="0" smtClean="0">
                <a:latin typeface="+mj-ea"/>
                <a:ea typeface="+mj-ea"/>
              </a:rPr>
              <a:t>    </a:t>
            </a:r>
            <a:r>
              <a:rPr lang="en-US" altLang="ko-KR" sz="4000" dirty="0" smtClean="0">
                <a:latin typeface="+mj-ea"/>
              </a:rPr>
              <a:t>(     </a:t>
            </a:r>
            <a:r>
              <a:rPr lang="en-US" altLang="ko-KR" sz="4000" dirty="0">
                <a:latin typeface="+mj-ea"/>
              </a:rPr>
              <a:t>)</a:t>
            </a:r>
            <a:endParaRPr lang="ko-KR" altLang="en-US" sz="40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16216" y="2875815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719646138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08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642111" y="2745075"/>
            <a:ext cx="770485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소문난 </a:t>
            </a:r>
            <a:r>
              <a:rPr lang="ko-KR" altLang="en-US" sz="4000" dirty="0" err="1" smtClean="0">
                <a:latin typeface="+mj-ea"/>
                <a:ea typeface="+mj-ea"/>
              </a:rPr>
              <a:t>쪽찝게</a:t>
            </a:r>
            <a:r>
              <a:rPr lang="ko-KR" altLang="en-US" sz="4000" dirty="0" smtClean="0">
                <a:latin typeface="+mj-ea"/>
                <a:ea typeface="+mj-ea"/>
              </a:rPr>
              <a:t> 강사     </a:t>
            </a:r>
            <a:r>
              <a:rPr lang="en-US" altLang="ko-KR" sz="4000" dirty="0" smtClean="0">
                <a:latin typeface="+mj-ea"/>
                <a:ea typeface="+mj-ea"/>
              </a:rPr>
              <a:t>(     )</a:t>
            </a:r>
            <a:endParaRPr lang="ko-KR" altLang="en-US" sz="40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소문난 족집게 강사     </a:t>
            </a:r>
            <a:r>
              <a:rPr lang="en-US" altLang="ko-KR" sz="4000" dirty="0" smtClean="0">
                <a:latin typeface="+mj-ea"/>
              </a:rPr>
              <a:t>(     </a:t>
            </a:r>
            <a:r>
              <a:rPr lang="en-US" altLang="ko-KR" sz="4000" dirty="0">
                <a:latin typeface="+mj-ea"/>
              </a:rPr>
              <a:t>)</a:t>
            </a:r>
            <a:endParaRPr lang="ko-KR" altLang="en-US" sz="40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72200" y="3894147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946864613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5484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899592" y="3537535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412977020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직사각형 2"/>
          <p:cNvSpPr/>
          <p:nvPr/>
        </p:nvSpPr>
        <p:spPr>
          <a:xfrm>
            <a:off x="611560" y="1937098"/>
            <a:ext cx="727280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</a:pP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1.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다음 중 틀리게 쓰인 말을 고르시오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 </a:t>
            </a: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3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① </a:t>
            </a:r>
            <a:r>
              <a:rPr lang="ko-KR" altLang="en-US" sz="3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집안이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풍비박산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이 됐다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② </a:t>
            </a:r>
            <a:r>
              <a:rPr lang="ko-KR" altLang="en-US" sz="3200" u="sng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절대절명</a:t>
            </a:r>
            <a:r>
              <a:rPr lang="ko-KR" altLang="en-US" sz="3200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의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위기에 빠졌다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3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③ </a:t>
            </a:r>
            <a:r>
              <a:rPr lang="ko-KR" altLang="en-US" sz="3200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혈혈단신</a:t>
            </a:r>
            <a:r>
              <a:rPr lang="ko-KR" altLang="en-US" sz="3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외돌토리였다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④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일사불란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하게 움직였다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2045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403648" y="4869160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 smtClean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662588591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직사각형 2"/>
          <p:cNvSpPr/>
          <p:nvPr/>
        </p:nvSpPr>
        <p:spPr>
          <a:xfrm>
            <a:off x="1115616" y="1773391"/>
            <a:ext cx="756927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다음 중 일본식 한자어가 아닌 것을 고르시오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①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구좌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를 개설했다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 </a:t>
            </a: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②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잔고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가 얼마 남지 않았다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 </a:t>
            </a: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③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굴삭기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로 땅을 팠다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 </a:t>
            </a: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④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수습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사원을 뽑았다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9433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755576" y="3345698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2308503005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직사각형 2"/>
          <p:cNvSpPr/>
          <p:nvPr/>
        </p:nvSpPr>
        <p:spPr>
          <a:xfrm>
            <a:off x="467544" y="1772816"/>
            <a:ext cx="8064896" cy="4819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다음 중 ‘∼에’ ‘∼에게’가 바르게 쓰인 것을 고르시오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①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돼지에게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먹이를 줘라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 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②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기업들에게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기부금을 요구했다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③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친구들에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합격 사실을 알렸다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④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관계부처에게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시정을 지시했다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9433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475656" y="4005064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1695916517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직사각형 2"/>
          <p:cNvSpPr/>
          <p:nvPr/>
        </p:nvSpPr>
        <p:spPr>
          <a:xfrm>
            <a:off x="1187624" y="1628800"/>
            <a:ext cx="705678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다음 중 틀린 말을 고르시오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 </a:t>
            </a: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①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손톱깎이로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손톱을 깎았다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 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②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연필깎이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좀 가져다 줄래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③ 흡연을 </a:t>
            </a:r>
            <a:r>
              <a:rPr lang="ko-KR" altLang="en-US" sz="3200" u="sng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삼가합시다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 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④ 추워지기 전에 김치를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담가야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한다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9433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642111" y="2745075"/>
            <a:ext cx="770485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냄새가 입맛을 돋구다</a:t>
            </a:r>
            <a:r>
              <a:rPr lang="en-US" altLang="ko-KR" sz="4000" dirty="0" smtClean="0">
                <a:latin typeface="+mj-ea"/>
                <a:ea typeface="+mj-ea"/>
              </a:rPr>
              <a:t>.</a:t>
            </a:r>
            <a:r>
              <a:rPr lang="ko-KR" altLang="en-US" sz="4000" dirty="0" smtClean="0">
                <a:latin typeface="+mj-ea"/>
                <a:ea typeface="+mj-ea"/>
              </a:rPr>
              <a:t>    </a:t>
            </a:r>
            <a:r>
              <a:rPr lang="en-US" altLang="ko-KR" sz="4000" dirty="0" smtClean="0">
                <a:latin typeface="+mj-ea"/>
                <a:ea typeface="+mj-ea"/>
              </a:rPr>
              <a:t>(     )</a:t>
            </a:r>
            <a:endParaRPr lang="ko-KR" altLang="en-US" sz="40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냄새가 입맛을 돋우다</a:t>
            </a:r>
            <a:r>
              <a:rPr lang="en-US" altLang="ko-KR" sz="4000" dirty="0" smtClean="0">
                <a:latin typeface="+mj-ea"/>
                <a:ea typeface="+mj-ea"/>
              </a:rPr>
              <a:t>.</a:t>
            </a:r>
            <a:r>
              <a:rPr lang="ko-KR" altLang="en-US" sz="4000" dirty="0" smtClean="0">
                <a:latin typeface="+mj-ea"/>
                <a:ea typeface="+mj-ea"/>
              </a:rPr>
              <a:t>    </a:t>
            </a:r>
            <a:r>
              <a:rPr lang="en-US" altLang="ko-KR" sz="4000" dirty="0" smtClean="0">
                <a:latin typeface="+mj-ea"/>
              </a:rPr>
              <a:t>(     </a:t>
            </a:r>
            <a:r>
              <a:rPr lang="en-US" altLang="ko-KR" sz="4000" dirty="0">
                <a:latin typeface="+mj-ea"/>
              </a:rPr>
              <a:t>)</a:t>
            </a:r>
            <a:endParaRPr lang="ko-KR" altLang="en-US" sz="40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76256" y="3894147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3217711225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08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827584" y="3373253"/>
            <a:ext cx="720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2034399287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직사각형 2"/>
          <p:cNvSpPr/>
          <p:nvPr/>
        </p:nvSpPr>
        <p:spPr>
          <a:xfrm>
            <a:off x="543992" y="1772816"/>
            <a:ext cx="778529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다음 중 틀린 표현을 골라 보세요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① 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각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부문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수상자들이 호명됐다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② 밥은 먹고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다니냐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?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③ 아버지 집에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계시느냐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?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④ 그는 평생 모은 재산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일체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를 기부했다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433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187624" y="2615805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1454528983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직사각형 2"/>
          <p:cNvSpPr/>
          <p:nvPr/>
        </p:nvSpPr>
        <p:spPr>
          <a:xfrm>
            <a:off x="899592" y="1844824"/>
            <a:ext cx="610242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다음 중 바른 표현을 고르시오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 </a:t>
            </a: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①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노름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빚을 크게 지고 말았다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 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② 나무를 </a:t>
            </a:r>
            <a:r>
              <a:rPr lang="ko-KR" altLang="en-US" sz="3200" u="sng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꺽지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마시오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③ 광대</a:t>
            </a:r>
            <a:r>
              <a:rPr lang="ko-KR" altLang="en-US" sz="3200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노름</a:t>
            </a:r>
            <a:r>
              <a:rPr lang="ko-KR" altLang="en-US" sz="3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을 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보러 가자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④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놀음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은 본전에 망한다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433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043608" y="4005064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2092259326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직사각형 2"/>
          <p:cNvSpPr/>
          <p:nvPr/>
        </p:nvSpPr>
        <p:spPr>
          <a:xfrm>
            <a:off x="780530" y="1700808"/>
            <a:ext cx="782391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다음 중 맞는 말을 고르시오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① 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먼 곳으로 </a:t>
            </a:r>
            <a:r>
              <a:rPr lang="ko-KR" altLang="en-US" sz="3200" u="sng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야밤도주</a:t>
            </a:r>
            <a:r>
              <a:rPr lang="ko-KR" altLang="en-US" sz="3200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했다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 </a:t>
            </a: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② </a:t>
            </a:r>
            <a:r>
              <a:rPr lang="ko-KR" altLang="en-US" sz="3200" u="sng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성대묘사</a:t>
            </a:r>
            <a:r>
              <a:rPr lang="ko-KR" altLang="en-US" sz="3200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가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탁월하다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 </a:t>
            </a: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③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포복절도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할 지경이었다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④ </a:t>
            </a:r>
            <a:r>
              <a:rPr lang="ko-KR" altLang="en-US" sz="3200" u="sng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산수갑산</a:t>
            </a:r>
            <a:r>
              <a:rPr lang="ko-KR" altLang="en-US" sz="3200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을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가더라도 밥부터 먹어야 한다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433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819150" y="2564904"/>
            <a:ext cx="8005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3649588563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직사각형 2"/>
          <p:cNvSpPr/>
          <p:nvPr/>
        </p:nvSpPr>
        <p:spPr>
          <a:xfrm>
            <a:off x="539552" y="1772816"/>
            <a:ext cx="8496944" cy="4819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다음 중 틀린 표현을 고르시오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①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푸르른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날에 노래를 불러 보자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② 그가 말의 고삐를 손에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쥐여 주었다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③ </a:t>
            </a:r>
            <a:r>
              <a:rPr lang="ko-KR" altLang="en-US" sz="3200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구닥다리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허섭스레기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를 모두 정리했다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3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④ </a:t>
            </a:r>
            <a:r>
              <a:rPr lang="ko-KR" altLang="en-US" sz="3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보기엔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허접스러운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의자지만 나에겐 가장 </a:t>
            </a:r>
            <a:endParaRPr lang="en-US" altLang="ko-KR" sz="3200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3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 </a:t>
            </a:r>
            <a:r>
              <a:rPr lang="ko-KR" altLang="en-US" sz="3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편하다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9433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827584" y="4843408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668451559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직사각형 2"/>
          <p:cNvSpPr/>
          <p:nvPr/>
        </p:nvSpPr>
        <p:spPr>
          <a:xfrm>
            <a:off x="539552" y="1690876"/>
            <a:ext cx="849694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다음 중 띄어쓰기를 바르게 한 것을 고르시오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① 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그저 열심히 </a:t>
            </a:r>
            <a:r>
              <a:rPr lang="ko-KR" altLang="en-US" sz="3200" u="sng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했을뿐이다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② </a:t>
            </a:r>
            <a:r>
              <a:rPr lang="en-US" altLang="ko-KR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2</a:t>
            </a:r>
            <a:r>
              <a:rPr lang="ko-KR" altLang="en-US" sz="3200" u="sng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시간만에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도착했다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 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③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나 뿐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아니라 다 그래요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④ 두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사람 간에는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커다란 차이가 있다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9433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683568" y="2615805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676494101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직사각형 2"/>
          <p:cNvSpPr/>
          <p:nvPr/>
        </p:nvSpPr>
        <p:spPr>
          <a:xfrm>
            <a:off x="395536" y="1831640"/>
            <a:ext cx="85689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다음 중 틀린 표현을 고르시오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① </a:t>
            </a:r>
            <a:r>
              <a:rPr lang="ko-KR" altLang="en-US" sz="3200" u="sng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개나리봇짐</a:t>
            </a:r>
            <a:r>
              <a:rPr lang="ko-KR" altLang="en-US" sz="3200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을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베고 잠시 누웠다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② </a:t>
            </a:r>
            <a:r>
              <a:rPr lang="ko-KR" altLang="en-US" sz="3200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비짓국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먹고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용트림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한다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3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③ </a:t>
            </a:r>
            <a:r>
              <a:rPr lang="ko-KR" altLang="en-US" sz="3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전각의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용틀임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장식이 생동감 있게 형상화됐다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④ </a:t>
            </a:r>
            <a:r>
              <a:rPr lang="ko-KR" altLang="en-US" sz="3200" u="sng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하늘말나리</a:t>
            </a:r>
            <a:r>
              <a:rPr lang="ko-KR" altLang="en-US" sz="3200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처럼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꿋꿋하게 살아가는 아이들</a:t>
            </a:r>
          </a:p>
        </p:txBody>
      </p:sp>
    </p:spTree>
    <p:extLst>
      <p:ext uri="{BB962C8B-B14F-4D97-AF65-F5344CB8AC3E}">
        <p14:creationId xmlns:p14="http://schemas.microsoft.com/office/powerpoint/2010/main" val="119433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971600" y="3429000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844375559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직사각형 2"/>
          <p:cNvSpPr/>
          <p:nvPr/>
        </p:nvSpPr>
        <p:spPr>
          <a:xfrm>
            <a:off x="692002" y="1844824"/>
            <a:ext cx="763284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다음 중 바른 표현을 고르시오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① 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어떤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개인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날</a:t>
            </a: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② 오늘은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왠지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혼자 있고 싶다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③ 꼭 복수해서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안갚음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하겠다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④ 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저 산 </a:t>
            </a:r>
            <a:r>
              <a:rPr lang="ko-KR" altLang="en-US" sz="3200" u="sng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넘어</a:t>
            </a:r>
            <a:r>
              <a:rPr lang="ko-KR" altLang="en-US" sz="3200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에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그리운 고향집이 있다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433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187624" y="2641205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1881480663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직사각형 2"/>
          <p:cNvSpPr/>
          <p:nvPr/>
        </p:nvSpPr>
        <p:spPr>
          <a:xfrm>
            <a:off x="899592" y="1844824"/>
            <a:ext cx="640871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다음 중 틀린 표현을 고르시오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 </a:t>
            </a: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① 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장사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잘되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? 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② 장사 잘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안돼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③훌륭한 사람이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되겠다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④ 훌륭한 사람이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돼라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9433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475656" y="4077072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90379307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직사각형 2"/>
          <p:cNvSpPr/>
          <p:nvPr/>
        </p:nvSpPr>
        <p:spPr>
          <a:xfrm>
            <a:off x="1187624" y="1772816"/>
            <a:ext cx="624644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다음 중 바른 표현을 고르시오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① </a:t>
            </a:r>
            <a:r>
              <a:rPr lang="ko-KR" altLang="en-US" sz="3200" u="sng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뒷끝이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좋지 않다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② 그것은 </a:t>
            </a:r>
            <a:r>
              <a:rPr lang="ko-KR" altLang="en-US" sz="3200" u="sng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뒷쪽에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놓아라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③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뒤처리를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잘 부탁해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④ </a:t>
            </a:r>
            <a:r>
              <a:rPr lang="ko-KR" altLang="en-US" sz="3200" u="sng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뒷탈이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생길지 모른다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2000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115616" y="3445261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645440722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직사각형 2"/>
          <p:cNvSpPr/>
          <p:nvPr/>
        </p:nvSpPr>
        <p:spPr>
          <a:xfrm>
            <a:off x="827584" y="1844824"/>
            <a:ext cx="639045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다음 중 올바른 말을 고르시오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① 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시험을 봐야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함으로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정신이 없다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② 선생님의 의견을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좇겠습니다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③가로등이 거리를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비치고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있었다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④ 매출을 많이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늘여야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한다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208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1650223" y="3478213"/>
            <a:ext cx="537004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안갚음    </a:t>
            </a:r>
            <a:r>
              <a:rPr lang="en-US" altLang="ko-KR" sz="4000" dirty="0" smtClean="0">
                <a:latin typeface="+mj-ea"/>
                <a:ea typeface="+mj-ea"/>
              </a:rPr>
              <a:t>(     )</a:t>
            </a:r>
            <a:endParaRPr lang="ko-KR" altLang="en-US" sz="40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앙갚음    </a:t>
            </a:r>
            <a:r>
              <a:rPr lang="en-US" altLang="ko-KR" sz="4000" dirty="0" smtClean="0">
                <a:latin typeface="+mj-ea"/>
              </a:rPr>
              <a:t>(     </a:t>
            </a:r>
            <a:r>
              <a:rPr lang="en-US" altLang="ko-KR" sz="4000" dirty="0">
                <a:latin typeface="+mj-ea"/>
              </a:rPr>
              <a:t>)</a:t>
            </a:r>
            <a:endParaRPr lang="ko-KR" altLang="en-US" sz="40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5976" y="3675415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3198259131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직사각형 7"/>
          <p:cNvSpPr/>
          <p:nvPr/>
        </p:nvSpPr>
        <p:spPr>
          <a:xfrm>
            <a:off x="629949" y="1556792"/>
            <a:ext cx="7704856" cy="190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부모를 정성스럽게 섬기는 일을</a:t>
            </a:r>
            <a:r>
              <a:rPr lang="en-US" altLang="ko-KR" sz="4000" dirty="0" smtClean="0">
                <a:latin typeface="+mj-ea"/>
                <a:ea typeface="+mj-ea"/>
              </a:rPr>
              <a:t>?</a:t>
            </a:r>
            <a:r>
              <a:rPr lang="ko-KR" altLang="en-US" sz="4000" dirty="0" smtClean="0">
                <a:latin typeface="+mj-ea"/>
                <a:ea typeface="+mj-ea"/>
              </a:rPr>
              <a:t> </a:t>
            </a:r>
            <a:endParaRPr lang="en-US" altLang="ko-KR" sz="4000" dirty="0" smtClean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en-US" altLang="ko-KR" sz="4000" dirty="0" smtClean="0">
                <a:latin typeface="+mj-ea"/>
                <a:ea typeface="+mj-ea"/>
              </a:rPr>
              <a:t>( </a:t>
            </a:r>
            <a:r>
              <a:rPr lang="ko-KR" altLang="en-US" sz="4000" dirty="0" smtClean="0">
                <a:latin typeface="+mj-ea"/>
                <a:ea typeface="+mj-ea"/>
              </a:rPr>
              <a:t>反哺之孝 </a:t>
            </a:r>
            <a:r>
              <a:rPr lang="en-US" altLang="ko-KR" sz="4000" dirty="0" smtClean="0">
                <a:latin typeface="+mj-ea"/>
                <a:ea typeface="+mj-ea"/>
              </a:rPr>
              <a:t>)</a:t>
            </a:r>
            <a:endParaRPr lang="ko-KR" altLang="en-US" sz="4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208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259632" y="4149080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3596213408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직사각형 2"/>
          <p:cNvSpPr/>
          <p:nvPr/>
        </p:nvSpPr>
        <p:spPr>
          <a:xfrm>
            <a:off x="971600" y="1772816"/>
            <a:ext cx="595840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다음 중 틀린 표현을 고르시오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①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지그시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눈을 감다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② 나이가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지긋이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든 노부부</a:t>
            </a: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③ 자꾸 화를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돋구지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말아라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④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작렬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하는 포탄</a:t>
            </a:r>
          </a:p>
        </p:txBody>
      </p:sp>
    </p:spTree>
    <p:extLst>
      <p:ext uri="{BB962C8B-B14F-4D97-AF65-F5344CB8AC3E}">
        <p14:creationId xmlns:p14="http://schemas.microsoft.com/office/powerpoint/2010/main" val="202000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1600" y="4941168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HY견고딕"/>
                <a:ea typeface="HY견고딕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HY견고딕"/>
              <a:ea typeface="HY견고딕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1258062295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직사각형 2"/>
          <p:cNvSpPr/>
          <p:nvPr/>
        </p:nvSpPr>
        <p:spPr>
          <a:xfrm>
            <a:off x="683568" y="1772816"/>
            <a:ext cx="771329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다음 중 바른 표현을 고르시오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① 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라면이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불기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전에 어서 먹자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 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② 안경 도수를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돋우러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안경점에 갔다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③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빠른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시일 내에 그 문제를 해결하겠다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32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 marL="254000" marR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④ </a:t>
            </a:r>
            <a:r>
              <a:rPr lang="ko-KR" altLang="en-US" sz="3200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휴먼모음T" pitchFamily="18" charset="-127"/>
                <a:ea typeface="휴먼모음T" pitchFamily="18" charset="-127"/>
              </a:rPr>
              <a:t>작열</a:t>
            </a:r>
            <a:r>
              <a:rPr lang="ko-KR" altLang="en-US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하는 태양이 뜨겁다</a:t>
            </a:r>
            <a:r>
              <a:rPr lang="en-US" altLang="ko-KR" sz="3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005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1115616" y="2745075"/>
            <a:ext cx="770485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날씨가 개인 날    </a:t>
            </a:r>
            <a:r>
              <a:rPr lang="en-US" altLang="ko-KR" sz="4000" dirty="0" smtClean="0">
                <a:latin typeface="+mj-ea"/>
                <a:ea typeface="+mj-ea"/>
              </a:rPr>
              <a:t>(     )</a:t>
            </a:r>
            <a:endParaRPr lang="ko-KR" altLang="en-US" sz="40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날씨가 갠 날       </a:t>
            </a:r>
            <a:r>
              <a:rPr lang="en-US" altLang="ko-KR" sz="4000" dirty="0" smtClean="0">
                <a:latin typeface="+mj-ea"/>
              </a:rPr>
              <a:t>(     </a:t>
            </a:r>
            <a:r>
              <a:rPr lang="en-US" altLang="ko-KR" sz="4000" dirty="0">
                <a:latin typeface="+mj-ea"/>
              </a:rPr>
              <a:t>)</a:t>
            </a:r>
            <a:endParaRPr lang="ko-KR" altLang="en-US" sz="40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21569" y="3861048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2559519907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08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642111" y="2745075"/>
            <a:ext cx="770485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점점 </a:t>
            </a:r>
            <a:r>
              <a:rPr lang="ko-KR" altLang="en-US" sz="4000" dirty="0" err="1" smtClean="0">
                <a:latin typeface="+mj-ea"/>
                <a:ea typeface="+mj-ea"/>
              </a:rPr>
              <a:t>가까와</a:t>
            </a:r>
            <a:r>
              <a:rPr lang="ko-KR" altLang="en-US" sz="4000" dirty="0" smtClean="0">
                <a:latin typeface="+mj-ea"/>
                <a:ea typeface="+mj-ea"/>
              </a:rPr>
              <a:t> 지다    </a:t>
            </a:r>
            <a:r>
              <a:rPr lang="en-US" altLang="ko-KR" sz="4000" dirty="0" smtClean="0">
                <a:latin typeface="+mj-ea"/>
                <a:ea typeface="+mj-ea"/>
              </a:rPr>
              <a:t>(     )</a:t>
            </a:r>
            <a:endParaRPr lang="ko-KR" altLang="en-US" sz="40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점점 가까워 지다    </a:t>
            </a:r>
            <a:r>
              <a:rPr lang="en-US" altLang="ko-KR" sz="4000" dirty="0" smtClean="0">
                <a:latin typeface="+mj-ea"/>
              </a:rPr>
              <a:t>(     </a:t>
            </a:r>
            <a:r>
              <a:rPr lang="en-US" altLang="ko-KR" sz="4000" dirty="0">
                <a:latin typeface="+mj-ea"/>
              </a:rPr>
              <a:t>)</a:t>
            </a:r>
            <a:endParaRPr lang="ko-KR" altLang="en-US" sz="40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24128" y="3894147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2766121216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08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642110" y="2745075"/>
            <a:ext cx="8106353" cy="225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3600" dirty="0">
                <a:latin typeface="+mj-ea"/>
                <a:ea typeface="+mj-ea"/>
              </a:rPr>
              <a:t>그</a:t>
            </a:r>
            <a:r>
              <a:rPr lang="ko-KR" altLang="en-US" sz="3600" dirty="0" smtClean="0">
                <a:latin typeface="+mj-ea"/>
                <a:ea typeface="+mj-ea"/>
              </a:rPr>
              <a:t>가 내게 돈을 쥐여 주었다</a:t>
            </a:r>
            <a:r>
              <a:rPr lang="en-US" altLang="ko-KR" sz="3600" dirty="0" smtClean="0">
                <a:latin typeface="+mj-ea"/>
                <a:ea typeface="+mj-ea"/>
              </a:rPr>
              <a:t>.</a:t>
            </a:r>
            <a:r>
              <a:rPr lang="ko-KR" altLang="en-US" sz="4400" dirty="0" smtClean="0">
                <a:latin typeface="+mj-ea"/>
                <a:ea typeface="+mj-ea"/>
              </a:rPr>
              <a:t> </a:t>
            </a:r>
            <a:r>
              <a:rPr lang="en-US" altLang="ko-KR" sz="4400" dirty="0" smtClean="0">
                <a:latin typeface="+mj-ea"/>
                <a:ea typeface="+mj-ea"/>
              </a:rPr>
              <a:t>(     )</a:t>
            </a:r>
            <a:endParaRPr lang="ko-KR" altLang="en-US" sz="44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3600" dirty="0" smtClean="0">
                <a:latin typeface="+mj-ea"/>
                <a:ea typeface="+mj-ea"/>
              </a:rPr>
              <a:t>그가 </a:t>
            </a:r>
            <a:r>
              <a:rPr lang="ko-KR" altLang="en-US" sz="3600" dirty="0">
                <a:latin typeface="+mj-ea"/>
                <a:ea typeface="+mj-ea"/>
              </a:rPr>
              <a:t>내게 돈을 </a:t>
            </a:r>
            <a:r>
              <a:rPr lang="ko-KR" altLang="en-US" sz="3600" dirty="0" smtClean="0">
                <a:latin typeface="+mj-ea"/>
                <a:ea typeface="+mj-ea"/>
              </a:rPr>
              <a:t>쥐어 주었다</a:t>
            </a:r>
            <a:r>
              <a:rPr lang="en-US" altLang="ko-KR" sz="3600" dirty="0">
                <a:latin typeface="+mj-ea"/>
                <a:ea typeface="+mj-ea"/>
              </a:rPr>
              <a:t>.</a:t>
            </a:r>
            <a:r>
              <a:rPr lang="ko-KR" altLang="en-US" sz="4400" dirty="0">
                <a:latin typeface="+mj-ea"/>
                <a:ea typeface="+mj-ea"/>
              </a:rPr>
              <a:t> </a:t>
            </a:r>
            <a:r>
              <a:rPr lang="en-US" altLang="ko-KR" sz="4400" dirty="0">
                <a:latin typeface="+mj-ea"/>
                <a:ea typeface="+mj-ea"/>
              </a:rPr>
              <a:t>(     )</a:t>
            </a:r>
            <a:endParaRPr lang="ko-KR" altLang="en-US" sz="44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64288" y="2851027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 smtClean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265314487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08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52850" y="3478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642111" y="2132856"/>
            <a:ext cx="770485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살을 에이는 추위    </a:t>
            </a:r>
            <a:r>
              <a:rPr lang="en-US" altLang="ko-KR" sz="4000" dirty="0" smtClean="0">
                <a:latin typeface="+mj-ea"/>
                <a:ea typeface="+mj-ea"/>
              </a:rPr>
              <a:t>(     )</a:t>
            </a:r>
            <a:endParaRPr lang="ko-KR" altLang="en-US" sz="4000" dirty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살을 에는 추위       </a:t>
            </a:r>
            <a:r>
              <a:rPr lang="en-US" altLang="ko-KR" sz="4000" dirty="0" smtClean="0">
                <a:latin typeface="+mj-ea"/>
              </a:rPr>
              <a:t>(     )</a:t>
            </a:r>
          </a:p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살을 </a:t>
            </a:r>
            <a:r>
              <a:rPr lang="ko-KR" altLang="en-US" sz="4000" dirty="0" err="1" smtClean="0">
                <a:latin typeface="+mj-ea"/>
                <a:ea typeface="+mj-ea"/>
              </a:rPr>
              <a:t>애이는</a:t>
            </a:r>
            <a:r>
              <a:rPr lang="ko-KR" altLang="en-US" sz="4000" dirty="0" smtClean="0">
                <a:latin typeface="+mj-ea"/>
                <a:ea typeface="+mj-ea"/>
              </a:rPr>
              <a:t> 추위    </a:t>
            </a:r>
            <a:r>
              <a:rPr lang="en-US" altLang="ko-KR" sz="4000" dirty="0" smtClean="0">
                <a:latin typeface="+mj-ea"/>
              </a:rPr>
              <a:t>(     </a:t>
            </a:r>
            <a:r>
              <a:rPr lang="en-US" altLang="ko-KR" sz="4000" dirty="0">
                <a:latin typeface="+mj-ea"/>
              </a:rPr>
              <a:t>)</a:t>
            </a:r>
            <a:endParaRPr lang="en-US" altLang="ko-KR" sz="4000" dirty="0" smtClean="0">
              <a:latin typeface="+mj-ea"/>
              <a:ea typeface="+mj-ea"/>
            </a:endParaRPr>
          </a:p>
          <a:p>
            <a:pPr>
              <a:lnSpc>
                <a:spcPct val="160000"/>
              </a:lnSpc>
            </a:pPr>
            <a:r>
              <a:rPr lang="ko-KR" altLang="en-US" sz="4000" dirty="0" smtClean="0">
                <a:latin typeface="+mj-ea"/>
                <a:ea typeface="+mj-ea"/>
              </a:rPr>
              <a:t>살을 애는 추위</a:t>
            </a:r>
            <a:r>
              <a:rPr lang="en-US" altLang="ko-KR" sz="4000" dirty="0">
                <a:latin typeface="+mj-ea"/>
              </a:rPr>
              <a:t> </a:t>
            </a:r>
            <a:r>
              <a:rPr lang="en-US" altLang="ko-KR" sz="4000" dirty="0" smtClean="0">
                <a:latin typeface="+mj-ea"/>
              </a:rPr>
              <a:t>      (     </a:t>
            </a:r>
            <a:r>
              <a:rPr lang="en-US" altLang="ko-KR" sz="4000" dirty="0">
                <a:latin typeface="+mj-ea"/>
              </a:rPr>
              <a:t>)</a:t>
            </a:r>
            <a:endParaRPr lang="ko-KR" altLang="en-US" sz="40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24128" y="3212976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latin typeface="+mj-ea"/>
                <a:ea typeface="+mj-ea"/>
                <a:sym typeface="Wingdings"/>
              </a:rPr>
              <a:t></a:t>
            </a:r>
            <a:endParaRPr lang="ko-KR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877761331"/>
              </p:ext>
            </p:extLst>
          </p:nvPr>
        </p:nvGraphicFramePr>
        <p:xfrm>
          <a:off x="467544" y="32709"/>
          <a:ext cx="1679848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08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보자기">
  <a:themeElements>
    <a:clrScheme name="보자기">
      <a:dk1>
        <a:sysClr val="windowText" lastClr="000000"/>
      </a:dk1>
      <a:lt1>
        <a:sysClr val="window" lastClr="FFFFFF"/>
      </a:lt1>
      <a:dk2>
        <a:srgbClr val="006270"/>
      </a:dk2>
      <a:lt2>
        <a:srgbClr val="FBFEC6"/>
      </a:lt2>
      <a:accent1>
        <a:srgbClr val="A0C435"/>
      </a:accent1>
      <a:accent2>
        <a:srgbClr val="F29F26"/>
      </a:accent2>
      <a:accent3>
        <a:srgbClr val="08BBDB"/>
      </a:accent3>
      <a:accent4>
        <a:srgbClr val="687CDD"/>
      </a:accent4>
      <a:accent5>
        <a:srgbClr val="28C874"/>
      </a:accent5>
      <a:accent6>
        <a:srgbClr val="E47963"/>
      </a:accent6>
      <a:hlink>
        <a:srgbClr val="64C143"/>
      </a:hlink>
      <a:folHlink>
        <a:srgbClr val="9A9A9A"/>
      </a:folHlink>
    </a:clrScheme>
    <a:fontScheme name="보자기">
      <a:majorFont>
        <a:latin typeface="Lucida Sans"/>
        <a:ea typeface=""/>
        <a:cs typeface=""/>
        <a:font script="Grek" typeface="Arial"/>
        <a:font script="Cyrl" typeface="Arial"/>
        <a:font script="Jpan" typeface="HGP明朝E"/>
        <a:font script="Hang" typeface="HY견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Lucida Sans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보자기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45000"/>
                <a:shade val="95000"/>
                <a:hueMod val="100000"/>
                <a:satMod val="100000"/>
              </a:schemeClr>
            </a:gs>
            <a:gs pos="50000">
              <a:schemeClr val="phClr">
                <a:tint val="8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50000">
              <a:schemeClr val="phClr">
                <a:tint val="100000"/>
                <a:shade val="50000"/>
                <a:hueMod val="100000"/>
                <a:satMod val="100000"/>
              </a:schemeClr>
            </a:gs>
            <a:gs pos="100000">
              <a:schemeClr val="phClr">
                <a:tint val="75000"/>
                <a:shade val="100000"/>
                <a:hueMod val="100000"/>
                <a:satMod val="100000"/>
              </a:schemeClr>
            </a:gs>
          </a:gsLst>
          <a:lin ang="1350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38100" dir="2400000" algn="br">
              <a:srgbClr val="000000">
                <a:alpha val="70588"/>
              </a:srgbClr>
            </a:outerShdw>
          </a:effectLst>
        </a:effectStyle>
        <a:effectStyle>
          <a:effectLst>
            <a:outerShdw blurRad="63500" dist="50800" dir="2400000" sx="96000" sy="96000">
              <a:srgbClr val="000000">
                <a:alpha val="78431"/>
              </a:srgbClr>
            </a:outerShdw>
          </a:effectLst>
          <a:scene3d>
            <a:camera prst="orthographicFront" fov="0">
              <a:rot lat="0" lon="0" rev="0"/>
            </a:camera>
            <a:lightRig rig="twoPt" dir="l">
              <a:rot lat="0" lon="600000" rev="5100000"/>
            </a:lightRig>
          </a:scene3d>
          <a:sp3d prstMaterial="plastic">
            <a:bevelT w="38100" h="25400"/>
            <a:contourClr>
              <a:srgbClr val="FFFFFF">
                <a:alpha val="0"/>
              </a:srgbClr>
            </a:contourClr>
          </a:sp3d>
        </a:effectStyle>
        <a:effectStyle>
          <a:effectLst>
            <a:outerShdw blurRad="63500" dist="63500" dir="600000" sx="96000" sy="96000">
              <a:srgbClr val="0F0F0F">
                <a:alpha val="78431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600000" rev="5100000"/>
            </a:lightRig>
          </a:scene3d>
          <a:sp3d prstMaterial="plastic">
            <a:bevelT w="114300" h="1143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45000"/>
                <a:hueMod val="100000"/>
                <a:satMod val="10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47000"/>
                <a:hueMod val="100000"/>
                <a:satMod val="100000"/>
              </a:schemeClr>
              <a:schemeClr val="phClr">
                <a:tint val="7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Wrapper</Template>
  <TotalTime>291</TotalTime>
  <Words>1131</Words>
  <Application>Microsoft Office PowerPoint</Application>
  <PresentationFormat>화면 슬라이드 쇼(4:3)</PresentationFormat>
  <Paragraphs>367</Paragraphs>
  <Slides>51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51</vt:i4>
      </vt:variant>
    </vt:vector>
  </HeadingPairs>
  <TitlesOfParts>
    <vt:vector size="52" baseType="lpstr">
      <vt:lpstr>보자기</vt:lpstr>
      <vt:lpstr>우리는 위대한 우리말을 얼마나 알고 있을까?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우리 말 달인에 도전</dc:title>
  <dc:creator>USER</dc:creator>
  <cp:lastModifiedBy>USER</cp:lastModifiedBy>
  <cp:revision>29</cp:revision>
  <dcterms:created xsi:type="dcterms:W3CDTF">2011-10-26T09:37:16Z</dcterms:created>
  <dcterms:modified xsi:type="dcterms:W3CDTF">2012-05-22T07:43:19Z</dcterms:modified>
</cp:coreProperties>
</file>