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56" r:id="rId2"/>
    <p:sldId id="267" r:id="rId3"/>
    <p:sldId id="257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418" autoAdjust="0"/>
  </p:normalViewPr>
  <p:slideViewPr>
    <p:cSldViewPr>
      <p:cViewPr varScale="1">
        <p:scale>
          <a:sx n="76" d="100"/>
          <a:sy n="76" d="100"/>
        </p:scale>
        <p:origin x="-96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469DC1-FC4D-4112-93D5-E2F3F2F8C50B}" type="doc">
      <dgm:prSet loTypeId="urn:microsoft.com/office/officeart/2005/8/layout/vList2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pPr latinLnBrk="1"/>
          <a:endParaRPr lang="ko-KR" altLang="en-US"/>
        </a:p>
      </dgm:t>
    </dgm:pt>
    <dgm:pt modelId="{AC625CE1-3F3D-4014-9996-E1ABBE4F0B51}">
      <dgm:prSet phldrT="[텍스트]" custT="1"/>
      <dgm:spPr/>
      <dgm:t>
        <a:bodyPr/>
        <a:lstStyle/>
        <a:p>
          <a:pPr latinLnBrk="1"/>
          <a:r>
            <a:rPr lang="en-US" altLang="en-US" sz="2000" b="0" spc="-200" baseline="0" dirty="0" smtClean="0">
              <a:latin typeface="HY동녘B" pitchFamily="18" charset="-127"/>
              <a:ea typeface="HY동녘B" pitchFamily="18" charset="-127"/>
            </a:rPr>
            <a:t>Activity 01</a:t>
          </a:r>
          <a:r>
            <a:rPr lang="en-US" altLang="en-US" sz="2000" b="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b="0" dirty="0" smtClean="0">
              <a:latin typeface="HY동녘B" pitchFamily="18" charset="-127"/>
              <a:ea typeface="HY동녘B" pitchFamily="18" charset="-127"/>
            </a:rPr>
            <a:t>성취의 법칙 </a:t>
          </a:r>
          <a:r>
            <a:rPr lang="en-US" altLang="en-US" sz="2000" b="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b="0" dirty="0" smtClean="0">
              <a:latin typeface="HY동녘B" pitchFamily="18" charset="-127"/>
              <a:ea typeface="HY동녘B" pitchFamily="18" charset="-127"/>
            </a:rPr>
            <a:t>위대한 성취를 이룬 동사형 인간으로 변신하라</a:t>
          </a:r>
          <a:endParaRPr lang="ko-KR" altLang="en-US" sz="2000" b="0" dirty="0">
            <a:latin typeface="HY동녘B" pitchFamily="18" charset="-127"/>
            <a:ea typeface="HY동녘B" pitchFamily="18" charset="-127"/>
          </a:endParaRPr>
        </a:p>
      </dgm:t>
    </dgm:pt>
    <dgm:pt modelId="{A9BF484D-1D2D-4AF3-81FF-988729B140AD}" type="parTrans" cxnId="{B0EC56B4-13CD-46A1-AFFC-207E4A94A260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E1901E28-D237-4DC8-BDA8-20E9A0A3B413}" type="sibTrans" cxnId="{B0EC56B4-13CD-46A1-AFFC-207E4A94A260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AA343F6B-7212-4EDF-BEE2-903054E4CA70}">
      <dgm:prSet phldrT="[텍스트]" custT="1"/>
      <dgm:spPr/>
      <dgm:t>
        <a:bodyPr/>
        <a:lstStyle/>
        <a:p>
          <a:pPr latinLnBrk="1"/>
          <a:r>
            <a:rPr lang="en-US" altLang="en-US" sz="2000" b="0" spc="-200" baseline="0" dirty="0" smtClean="0">
              <a:latin typeface="HY동녘B" pitchFamily="18" charset="-127"/>
              <a:ea typeface="HY동녘B" pitchFamily="18" charset="-127"/>
            </a:rPr>
            <a:t>Activity 02</a:t>
          </a:r>
          <a:r>
            <a:rPr lang="en-US" altLang="en-US" sz="2000" b="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b="0" dirty="0" smtClean="0">
              <a:latin typeface="HY동녘B" pitchFamily="18" charset="-127"/>
              <a:ea typeface="HY동녘B" pitchFamily="18" charset="-127"/>
            </a:rPr>
            <a:t>신념의 법칙 </a:t>
          </a:r>
          <a:r>
            <a:rPr lang="en-US" altLang="en-US" sz="2000" b="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b="0" dirty="0" smtClean="0">
              <a:latin typeface="HY동녘B" pitchFamily="18" charset="-127"/>
              <a:ea typeface="HY동녘B" pitchFamily="18" charset="-127"/>
            </a:rPr>
            <a:t>탁월한 프로들 </a:t>
          </a:r>
          <a:r>
            <a:rPr lang="en-US" altLang="en-US" sz="2000" b="0" dirty="0" smtClean="0">
              <a:latin typeface="HY동녘B" pitchFamily="18" charset="-127"/>
              <a:ea typeface="HY동녘B" pitchFamily="18" charset="-127"/>
            </a:rPr>
            <a:t>- </a:t>
          </a:r>
          <a:r>
            <a:rPr lang="ko-KR" altLang="en-US" sz="2000" b="0" dirty="0" smtClean="0">
              <a:latin typeface="HY동녘B" pitchFamily="18" charset="-127"/>
              <a:ea typeface="HY동녘B" pitchFamily="18" charset="-127"/>
            </a:rPr>
            <a:t>만족한 경험을 만드는 사람</a:t>
          </a:r>
          <a:endParaRPr lang="ko-KR" altLang="en-US" sz="2000" b="0" dirty="0">
            <a:latin typeface="HY동녘B" pitchFamily="18" charset="-127"/>
            <a:ea typeface="HY동녘B" pitchFamily="18" charset="-127"/>
          </a:endParaRPr>
        </a:p>
      </dgm:t>
    </dgm:pt>
    <dgm:pt modelId="{F864B694-05F2-413F-B21F-4855C4C248C2}" type="parTrans" cxnId="{687027DD-B8DD-4769-8DE5-17D8E228760A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94631B3E-8C3D-4880-A954-30221EDCB0D2}" type="sibTrans" cxnId="{687027DD-B8DD-4769-8DE5-17D8E228760A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9302634B-15B4-4C99-B465-AE309BA3979D}">
      <dgm:prSet phldrT="[텍스트]" custT="1"/>
      <dgm:spPr/>
      <dgm:t>
        <a:bodyPr/>
        <a:lstStyle/>
        <a:p>
          <a:pPr latinLnBrk="1"/>
          <a:r>
            <a:rPr lang="en-US" altLang="en-US" sz="2000" b="0" spc="-200" baseline="0" dirty="0" smtClean="0">
              <a:latin typeface="HY동녘B" pitchFamily="18" charset="-127"/>
              <a:ea typeface="HY동녘B" pitchFamily="18" charset="-127"/>
            </a:rPr>
            <a:t>Activity 03</a:t>
          </a:r>
          <a:r>
            <a:rPr lang="en-US" altLang="en-US" sz="2000" b="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b="0" dirty="0" smtClean="0">
              <a:latin typeface="HY동녘B" pitchFamily="18" charset="-127"/>
              <a:ea typeface="HY동녘B" pitchFamily="18" charset="-127"/>
            </a:rPr>
            <a:t>평판의 법칙 </a:t>
          </a:r>
          <a:r>
            <a:rPr lang="en-US" altLang="en-US" sz="2000" b="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b="0" dirty="0" smtClean="0">
              <a:latin typeface="HY동녘B" pitchFamily="18" charset="-127"/>
              <a:ea typeface="HY동녘B" pitchFamily="18" charset="-127"/>
            </a:rPr>
            <a:t>평판에 사활을 걸어라</a:t>
          </a:r>
          <a:endParaRPr lang="ko-KR" altLang="en-US" sz="2000" b="0" dirty="0">
            <a:latin typeface="HY동녘B" pitchFamily="18" charset="-127"/>
            <a:ea typeface="HY동녘B" pitchFamily="18" charset="-127"/>
          </a:endParaRPr>
        </a:p>
      </dgm:t>
    </dgm:pt>
    <dgm:pt modelId="{AB1C7513-2D90-444F-909D-EADD44393B5E}" type="parTrans" cxnId="{36FB1B56-7272-4477-8886-359B625A3035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0C667932-44D6-4DE6-9D98-1B387F1BD021}" type="sibTrans" cxnId="{36FB1B56-7272-4477-8886-359B625A3035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6D626579-379C-4314-9E83-80D0CD3824D9}">
      <dgm:prSet phldrT="[텍스트]" custT="1"/>
      <dgm:spPr/>
      <dgm:t>
        <a:bodyPr/>
        <a:lstStyle/>
        <a:p>
          <a:pPr latinLnBrk="1"/>
          <a:r>
            <a:rPr lang="en-US" altLang="en-US" sz="2000" b="0" spc="-200" baseline="0" dirty="0" smtClean="0">
              <a:latin typeface="HY동녘B" pitchFamily="18" charset="-127"/>
              <a:ea typeface="HY동녘B" pitchFamily="18" charset="-127"/>
            </a:rPr>
            <a:t>Activity 04</a:t>
          </a:r>
          <a:r>
            <a:rPr lang="en-US" altLang="en-US" sz="2000" b="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b="0" dirty="0" smtClean="0">
              <a:latin typeface="HY동녘B" pitchFamily="18" charset="-127"/>
              <a:ea typeface="HY동녘B" pitchFamily="18" charset="-127"/>
            </a:rPr>
            <a:t>계획의 법칙 </a:t>
          </a:r>
          <a:r>
            <a:rPr lang="en-US" altLang="en-US" sz="2000" b="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b="0" spc="-100" baseline="0" dirty="0" smtClean="0">
              <a:latin typeface="HY동녘B" pitchFamily="18" charset="-127"/>
              <a:ea typeface="HY동녘B" pitchFamily="18" charset="-127"/>
            </a:rPr>
            <a:t>계획 없이 행동 없다</a:t>
          </a:r>
          <a:r>
            <a:rPr lang="en-US" altLang="en-US" sz="2000" b="0" spc="-100" baseline="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b="0" spc="-100" baseline="0" dirty="0" smtClean="0">
              <a:latin typeface="HY동녘B" pitchFamily="18" charset="-127"/>
              <a:ea typeface="HY동녘B" pitchFamily="18" charset="-127"/>
            </a:rPr>
            <a:t>엉터리 계획이라도 팩트화하라</a:t>
          </a:r>
          <a:endParaRPr lang="ko-KR" altLang="en-US" sz="2000" b="0" spc="-100" baseline="0" dirty="0">
            <a:latin typeface="HY동녘B" pitchFamily="18" charset="-127"/>
            <a:ea typeface="HY동녘B" pitchFamily="18" charset="-127"/>
          </a:endParaRPr>
        </a:p>
      </dgm:t>
    </dgm:pt>
    <dgm:pt modelId="{68AC1F72-D32E-47D6-81EC-A817E2DCE86A}" type="parTrans" cxnId="{4410DDDC-35E6-47C3-959F-0CBD21994ABC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ED0E975A-366C-40BB-9A47-B1EEA138CD6C}" type="sibTrans" cxnId="{4410DDDC-35E6-47C3-959F-0CBD21994ABC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3C576EA2-45BB-4A98-A677-0076622D9301}" type="pres">
      <dgm:prSet presAssocID="{38469DC1-FC4D-4112-93D5-E2F3F2F8C50B}" presName="linear" presStyleCnt="0">
        <dgm:presLayoutVars>
          <dgm:animLvl val="lvl"/>
          <dgm:resizeHandles val="exact"/>
        </dgm:presLayoutVars>
      </dgm:prSet>
      <dgm:spPr/>
    </dgm:pt>
    <dgm:pt modelId="{6313BDC3-ADC0-4C02-8557-C69E72BD4D40}" type="pres">
      <dgm:prSet presAssocID="{AC625CE1-3F3D-4014-9996-E1ABBE4F0B51}" presName="parentText" presStyleLbl="node1" presStyleIdx="0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4BF4902-DC74-4093-876B-1F2201563A16}" type="pres">
      <dgm:prSet presAssocID="{E1901E28-D237-4DC8-BDA8-20E9A0A3B413}" presName="spacer" presStyleCnt="0"/>
      <dgm:spPr/>
    </dgm:pt>
    <dgm:pt modelId="{0A21E702-8073-43EF-98C3-182CFB4D36BD}" type="pres">
      <dgm:prSet presAssocID="{AA343F6B-7212-4EDF-BEE2-903054E4CA70}" presName="parentText" presStyleLbl="node1" presStyleIdx="1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87BED97-EE0C-4AA6-8EB6-2B3CDB29C333}" type="pres">
      <dgm:prSet presAssocID="{94631B3E-8C3D-4880-A954-30221EDCB0D2}" presName="spacer" presStyleCnt="0"/>
      <dgm:spPr/>
    </dgm:pt>
    <dgm:pt modelId="{0E7A78E9-0A38-423C-ACDF-5960E5809F30}" type="pres">
      <dgm:prSet presAssocID="{9302634B-15B4-4C99-B465-AE309BA3979D}" presName="parentText" presStyleLbl="node1" presStyleIdx="2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45C6D4F-BF5D-494C-B8D7-E7BC2F02B659}" type="pres">
      <dgm:prSet presAssocID="{0C667932-44D6-4DE6-9D98-1B387F1BD021}" presName="spacer" presStyleCnt="0"/>
      <dgm:spPr/>
    </dgm:pt>
    <dgm:pt modelId="{5913B990-D0B8-4D98-B672-AA0F604A2933}" type="pres">
      <dgm:prSet presAssocID="{6D626579-379C-4314-9E83-80D0CD3824D9}" presName="parentText" presStyleLbl="node1" presStyleIdx="3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0EC56B4-13CD-46A1-AFFC-207E4A94A260}" srcId="{38469DC1-FC4D-4112-93D5-E2F3F2F8C50B}" destId="{AC625CE1-3F3D-4014-9996-E1ABBE4F0B51}" srcOrd="0" destOrd="0" parTransId="{A9BF484D-1D2D-4AF3-81FF-988729B140AD}" sibTransId="{E1901E28-D237-4DC8-BDA8-20E9A0A3B413}"/>
    <dgm:cxn modelId="{2A182356-37D1-4E12-88BF-C41BEFF940D5}" type="presOf" srcId="{38469DC1-FC4D-4112-93D5-E2F3F2F8C50B}" destId="{3C576EA2-45BB-4A98-A677-0076622D9301}" srcOrd="0" destOrd="0" presId="urn:microsoft.com/office/officeart/2005/8/layout/vList2"/>
    <dgm:cxn modelId="{67A1DE4E-476D-4BD9-8172-934CACA09951}" type="presOf" srcId="{9302634B-15B4-4C99-B465-AE309BA3979D}" destId="{0E7A78E9-0A38-423C-ACDF-5960E5809F30}" srcOrd="0" destOrd="0" presId="urn:microsoft.com/office/officeart/2005/8/layout/vList2"/>
    <dgm:cxn modelId="{5D59D3B3-790A-4F33-84BF-FCC2F464A388}" type="presOf" srcId="{AA343F6B-7212-4EDF-BEE2-903054E4CA70}" destId="{0A21E702-8073-43EF-98C3-182CFB4D36BD}" srcOrd="0" destOrd="0" presId="urn:microsoft.com/office/officeart/2005/8/layout/vList2"/>
    <dgm:cxn modelId="{6E6099DE-6733-48FB-BF40-AC599AB6E40D}" type="presOf" srcId="{6D626579-379C-4314-9E83-80D0CD3824D9}" destId="{5913B990-D0B8-4D98-B672-AA0F604A2933}" srcOrd="0" destOrd="0" presId="urn:microsoft.com/office/officeart/2005/8/layout/vList2"/>
    <dgm:cxn modelId="{4410DDDC-35E6-47C3-959F-0CBD21994ABC}" srcId="{38469DC1-FC4D-4112-93D5-E2F3F2F8C50B}" destId="{6D626579-379C-4314-9E83-80D0CD3824D9}" srcOrd="3" destOrd="0" parTransId="{68AC1F72-D32E-47D6-81EC-A817E2DCE86A}" sibTransId="{ED0E975A-366C-40BB-9A47-B1EEA138CD6C}"/>
    <dgm:cxn modelId="{687027DD-B8DD-4769-8DE5-17D8E228760A}" srcId="{38469DC1-FC4D-4112-93D5-E2F3F2F8C50B}" destId="{AA343F6B-7212-4EDF-BEE2-903054E4CA70}" srcOrd="1" destOrd="0" parTransId="{F864B694-05F2-413F-B21F-4855C4C248C2}" sibTransId="{94631B3E-8C3D-4880-A954-30221EDCB0D2}"/>
    <dgm:cxn modelId="{36FB1B56-7272-4477-8886-359B625A3035}" srcId="{38469DC1-FC4D-4112-93D5-E2F3F2F8C50B}" destId="{9302634B-15B4-4C99-B465-AE309BA3979D}" srcOrd="2" destOrd="0" parTransId="{AB1C7513-2D90-444F-909D-EADD44393B5E}" sibTransId="{0C667932-44D6-4DE6-9D98-1B387F1BD021}"/>
    <dgm:cxn modelId="{30BAD2C2-1065-4168-9C7F-AF56C7E558E7}" type="presOf" srcId="{AC625CE1-3F3D-4014-9996-E1ABBE4F0B51}" destId="{6313BDC3-ADC0-4C02-8557-C69E72BD4D40}" srcOrd="0" destOrd="0" presId="urn:microsoft.com/office/officeart/2005/8/layout/vList2"/>
    <dgm:cxn modelId="{49B1FF66-34F2-43E3-859F-4C1A1086D1C4}" type="presParOf" srcId="{3C576EA2-45BB-4A98-A677-0076622D9301}" destId="{6313BDC3-ADC0-4C02-8557-C69E72BD4D40}" srcOrd="0" destOrd="0" presId="urn:microsoft.com/office/officeart/2005/8/layout/vList2"/>
    <dgm:cxn modelId="{FFE44C0F-4FFC-4975-8B72-0B34FB6F3843}" type="presParOf" srcId="{3C576EA2-45BB-4A98-A677-0076622D9301}" destId="{04BF4902-DC74-4093-876B-1F2201563A16}" srcOrd="1" destOrd="0" presId="urn:microsoft.com/office/officeart/2005/8/layout/vList2"/>
    <dgm:cxn modelId="{DDDF1E8E-BFC0-438A-8E40-72F46A86402C}" type="presParOf" srcId="{3C576EA2-45BB-4A98-A677-0076622D9301}" destId="{0A21E702-8073-43EF-98C3-182CFB4D36BD}" srcOrd="2" destOrd="0" presId="urn:microsoft.com/office/officeart/2005/8/layout/vList2"/>
    <dgm:cxn modelId="{F1A4335B-C671-4CBF-B420-D9B4CF1B13E7}" type="presParOf" srcId="{3C576EA2-45BB-4A98-A677-0076622D9301}" destId="{087BED97-EE0C-4AA6-8EB6-2B3CDB29C333}" srcOrd="3" destOrd="0" presId="urn:microsoft.com/office/officeart/2005/8/layout/vList2"/>
    <dgm:cxn modelId="{8C483538-073F-411F-826B-11BF8B73D9D2}" type="presParOf" srcId="{3C576EA2-45BB-4A98-A677-0076622D9301}" destId="{0E7A78E9-0A38-423C-ACDF-5960E5809F30}" srcOrd="4" destOrd="0" presId="urn:microsoft.com/office/officeart/2005/8/layout/vList2"/>
    <dgm:cxn modelId="{6CFFB2B6-749D-4A5D-920E-4D86C003A6B0}" type="presParOf" srcId="{3C576EA2-45BB-4A98-A677-0076622D9301}" destId="{245C6D4F-BF5D-494C-B8D7-E7BC2F02B659}" srcOrd="5" destOrd="0" presId="urn:microsoft.com/office/officeart/2005/8/layout/vList2"/>
    <dgm:cxn modelId="{4F055626-78D6-4562-AA97-E7A0214E5AF8}" type="presParOf" srcId="{3C576EA2-45BB-4A98-A677-0076622D9301}" destId="{5913B990-D0B8-4D98-B672-AA0F604A293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469DC1-FC4D-4112-93D5-E2F3F2F8C50B}" type="doc">
      <dgm:prSet loTypeId="urn:microsoft.com/office/officeart/2005/8/layout/vList2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pPr latinLnBrk="1"/>
          <a:endParaRPr lang="ko-KR" altLang="en-US"/>
        </a:p>
      </dgm:t>
    </dgm:pt>
    <dgm:pt modelId="{AC625CE1-3F3D-4014-9996-E1ABBE4F0B51}">
      <dgm:prSet phldrT="[텍스트]" custT="1"/>
      <dgm:spPr/>
      <dgm:t>
        <a:bodyPr/>
        <a:lstStyle/>
        <a:p>
          <a:pPr latinLnBrk="1"/>
          <a:r>
            <a:rPr lang="en-US" altLang="en-US" sz="2000" spc="-200" baseline="0" dirty="0" smtClean="0">
              <a:latin typeface="HY동녘B" pitchFamily="18" charset="-127"/>
              <a:ea typeface="HY동녘B" pitchFamily="18" charset="-127"/>
            </a:rPr>
            <a:t>Activity 05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실행의 법칙 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선실행 후평가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,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승자는 실행의 속도가 다르다</a:t>
          </a:r>
          <a:endParaRPr lang="ko-KR" altLang="en-US" sz="2000" b="0" dirty="0">
            <a:latin typeface="HY동녘B" pitchFamily="18" charset="-127"/>
            <a:ea typeface="HY동녘B" pitchFamily="18" charset="-127"/>
          </a:endParaRPr>
        </a:p>
      </dgm:t>
    </dgm:pt>
    <dgm:pt modelId="{A9BF484D-1D2D-4AF3-81FF-988729B140AD}" type="parTrans" cxnId="{B0EC56B4-13CD-46A1-AFFC-207E4A94A260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E1901E28-D237-4DC8-BDA8-20E9A0A3B413}" type="sibTrans" cxnId="{B0EC56B4-13CD-46A1-AFFC-207E4A94A260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AA343F6B-7212-4EDF-BEE2-903054E4CA70}">
      <dgm:prSet phldrT="[텍스트]" custT="1"/>
      <dgm:spPr/>
      <dgm:t>
        <a:bodyPr/>
        <a:lstStyle/>
        <a:p>
          <a:pPr latinLnBrk="1"/>
          <a:r>
            <a:rPr lang="en-US" altLang="en-US" sz="2000" spc="-200" baseline="0" dirty="0" smtClean="0">
              <a:latin typeface="HY동녘B" pitchFamily="18" charset="-127"/>
              <a:ea typeface="HY동녘B" pitchFamily="18" charset="-127"/>
            </a:rPr>
            <a:t>Activity 06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관점의 법칙 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spc="-200" baseline="0" dirty="0" smtClean="0">
              <a:latin typeface="HY동녘B" pitchFamily="18" charset="-127"/>
              <a:ea typeface="HY동녘B" pitchFamily="18" charset="-127"/>
            </a:rPr>
            <a:t>보이는 문제는 빙산의 일각</a:t>
          </a:r>
          <a:r>
            <a:rPr lang="en-US" altLang="en-US" sz="2000" spc="-200" baseline="0" dirty="0" smtClean="0">
              <a:latin typeface="HY동녘B" pitchFamily="18" charset="-127"/>
              <a:ea typeface="HY동녘B" pitchFamily="18" charset="-127"/>
            </a:rPr>
            <a:t>, </a:t>
          </a:r>
          <a:r>
            <a:rPr lang="ko-KR" altLang="en-US" sz="2000" spc="-200" baseline="0" dirty="0" smtClean="0">
              <a:latin typeface="HY동녘B" pitchFamily="18" charset="-127"/>
              <a:ea typeface="HY동녘B" pitchFamily="18" charset="-127"/>
            </a:rPr>
            <a:t>보이지 않는 것을 혁신하라</a:t>
          </a:r>
          <a:endParaRPr lang="ko-KR" altLang="en-US" sz="2000" b="0" spc="-200" baseline="0" dirty="0">
            <a:latin typeface="HY동녘B" pitchFamily="18" charset="-127"/>
            <a:ea typeface="HY동녘B" pitchFamily="18" charset="-127"/>
          </a:endParaRPr>
        </a:p>
      </dgm:t>
    </dgm:pt>
    <dgm:pt modelId="{F864B694-05F2-413F-B21F-4855C4C248C2}" type="parTrans" cxnId="{687027DD-B8DD-4769-8DE5-17D8E228760A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94631B3E-8C3D-4880-A954-30221EDCB0D2}" type="sibTrans" cxnId="{687027DD-B8DD-4769-8DE5-17D8E228760A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9302634B-15B4-4C99-B465-AE309BA3979D}">
      <dgm:prSet phldrT="[텍스트]" custT="1"/>
      <dgm:spPr/>
      <dgm:t>
        <a:bodyPr/>
        <a:lstStyle/>
        <a:p>
          <a:pPr latinLnBrk="1"/>
          <a:r>
            <a:rPr lang="en-US" altLang="en-US" sz="2000" spc="-200" baseline="0" dirty="0" smtClean="0">
              <a:latin typeface="HY동녘B" pitchFamily="18" charset="-127"/>
              <a:ea typeface="HY동녘B" pitchFamily="18" charset="-127"/>
            </a:rPr>
            <a:t>Activity 07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목표달성의 법칙 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: 8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시간 고민 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1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가지 미션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,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킹핀을 공략하라</a:t>
          </a:r>
          <a:endParaRPr lang="ko-KR" altLang="en-US" sz="2000" b="0" dirty="0">
            <a:latin typeface="HY동녘B" pitchFamily="18" charset="-127"/>
            <a:ea typeface="HY동녘B" pitchFamily="18" charset="-127"/>
          </a:endParaRPr>
        </a:p>
      </dgm:t>
    </dgm:pt>
    <dgm:pt modelId="{AB1C7513-2D90-444F-909D-EADD44393B5E}" type="parTrans" cxnId="{36FB1B56-7272-4477-8886-359B625A3035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0C667932-44D6-4DE6-9D98-1B387F1BD021}" type="sibTrans" cxnId="{36FB1B56-7272-4477-8886-359B625A3035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6D626579-379C-4314-9E83-80D0CD3824D9}">
      <dgm:prSet phldrT="[텍스트]" custT="1"/>
      <dgm:spPr/>
      <dgm:t>
        <a:bodyPr/>
        <a:lstStyle/>
        <a:p>
          <a:pPr latinLnBrk="1"/>
          <a:r>
            <a:rPr lang="en-US" altLang="en-US" sz="2000" spc="-200" baseline="0" dirty="0" smtClean="0">
              <a:latin typeface="HY동녘B" pitchFamily="18" charset="-127"/>
              <a:ea typeface="HY동녘B" pitchFamily="18" charset="-127"/>
            </a:rPr>
            <a:t>Activity 08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섬세함의 법칙 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spc="-100" baseline="0" dirty="0" smtClean="0">
              <a:latin typeface="HY동녘B" pitchFamily="18" charset="-127"/>
              <a:ea typeface="HY동녘B" pitchFamily="18" charset="-127"/>
            </a:rPr>
            <a:t>자르고 쪼개고 분석하라</a:t>
          </a:r>
          <a:r>
            <a:rPr lang="en-US" altLang="en-US" sz="2000" spc="-100" baseline="0" dirty="0" smtClean="0">
              <a:latin typeface="HY동녘B" pitchFamily="18" charset="-127"/>
              <a:ea typeface="HY동녘B" pitchFamily="18" charset="-127"/>
            </a:rPr>
            <a:t>, </a:t>
          </a:r>
          <a:r>
            <a:rPr lang="ko-KR" altLang="en-US" sz="2000" spc="-100" baseline="0" dirty="0" smtClean="0">
              <a:latin typeface="HY동녘B" pitchFamily="18" charset="-127"/>
              <a:ea typeface="HY동녘B" pitchFamily="18" charset="-127"/>
            </a:rPr>
            <a:t>디테일이 경쟁력이다</a:t>
          </a:r>
          <a:endParaRPr lang="ko-KR" altLang="en-US" sz="2000" b="0" spc="-100" baseline="0" dirty="0">
            <a:latin typeface="HY동녘B" pitchFamily="18" charset="-127"/>
            <a:ea typeface="HY동녘B" pitchFamily="18" charset="-127"/>
          </a:endParaRPr>
        </a:p>
      </dgm:t>
    </dgm:pt>
    <dgm:pt modelId="{68AC1F72-D32E-47D6-81EC-A817E2DCE86A}" type="parTrans" cxnId="{4410DDDC-35E6-47C3-959F-0CBD21994ABC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ED0E975A-366C-40BB-9A47-B1EEA138CD6C}" type="sibTrans" cxnId="{4410DDDC-35E6-47C3-959F-0CBD21994ABC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3C576EA2-45BB-4A98-A677-0076622D9301}" type="pres">
      <dgm:prSet presAssocID="{38469DC1-FC4D-4112-93D5-E2F3F2F8C50B}" presName="linear" presStyleCnt="0">
        <dgm:presLayoutVars>
          <dgm:animLvl val="lvl"/>
          <dgm:resizeHandles val="exact"/>
        </dgm:presLayoutVars>
      </dgm:prSet>
      <dgm:spPr/>
    </dgm:pt>
    <dgm:pt modelId="{6313BDC3-ADC0-4C02-8557-C69E72BD4D40}" type="pres">
      <dgm:prSet presAssocID="{AC625CE1-3F3D-4014-9996-E1ABBE4F0B51}" presName="parentText" presStyleLbl="node1" presStyleIdx="0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4BF4902-DC74-4093-876B-1F2201563A16}" type="pres">
      <dgm:prSet presAssocID="{E1901E28-D237-4DC8-BDA8-20E9A0A3B413}" presName="spacer" presStyleCnt="0"/>
      <dgm:spPr/>
    </dgm:pt>
    <dgm:pt modelId="{0A21E702-8073-43EF-98C3-182CFB4D36BD}" type="pres">
      <dgm:prSet presAssocID="{AA343F6B-7212-4EDF-BEE2-903054E4CA70}" presName="parentText" presStyleLbl="node1" presStyleIdx="1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87BED97-EE0C-4AA6-8EB6-2B3CDB29C333}" type="pres">
      <dgm:prSet presAssocID="{94631B3E-8C3D-4880-A954-30221EDCB0D2}" presName="spacer" presStyleCnt="0"/>
      <dgm:spPr/>
    </dgm:pt>
    <dgm:pt modelId="{0E7A78E9-0A38-423C-ACDF-5960E5809F30}" type="pres">
      <dgm:prSet presAssocID="{9302634B-15B4-4C99-B465-AE309BA3979D}" presName="parentText" presStyleLbl="node1" presStyleIdx="2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45C6D4F-BF5D-494C-B8D7-E7BC2F02B659}" type="pres">
      <dgm:prSet presAssocID="{0C667932-44D6-4DE6-9D98-1B387F1BD021}" presName="spacer" presStyleCnt="0"/>
      <dgm:spPr/>
    </dgm:pt>
    <dgm:pt modelId="{5913B990-D0B8-4D98-B672-AA0F604A2933}" type="pres">
      <dgm:prSet presAssocID="{6D626579-379C-4314-9E83-80D0CD3824D9}" presName="parentText" presStyleLbl="node1" presStyleIdx="3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0EC56B4-13CD-46A1-AFFC-207E4A94A260}" srcId="{38469DC1-FC4D-4112-93D5-E2F3F2F8C50B}" destId="{AC625CE1-3F3D-4014-9996-E1ABBE4F0B51}" srcOrd="0" destOrd="0" parTransId="{A9BF484D-1D2D-4AF3-81FF-988729B140AD}" sibTransId="{E1901E28-D237-4DC8-BDA8-20E9A0A3B413}"/>
    <dgm:cxn modelId="{9E8CC7FF-8332-46D0-9E15-4DFE90D00815}" type="presOf" srcId="{AC625CE1-3F3D-4014-9996-E1ABBE4F0B51}" destId="{6313BDC3-ADC0-4C02-8557-C69E72BD4D40}" srcOrd="0" destOrd="0" presId="urn:microsoft.com/office/officeart/2005/8/layout/vList2"/>
    <dgm:cxn modelId="{4410DDDC-35E6-47C3-959F-0CBD21994ABC}" srcId="{38469DC1-FC4D-4112-93D5-E2F3F2F8C50B}" destId="{6D626579-379C-4314-9E83-80D0CD3824D9}" srcOrd="3" destOrd="0" parTransId="{68AC1F72-D32E-47D6-81EC-A817E2DCE86A}" sibTransId="{ED0E975A-366C-40BB-9A47-B1EEA138CD6C}"/>
    <dgm:cxn modelId="{6E748650-E7AE-4CAB-B4DA-68586ECDD78F}" type="presOf" srcId="{38469DC1-FC4D-4112-93D5-E2F3F2F8C50B}" destId="{3C576EA2-45BB-4A98-A677-0076622D9301}" srcOrd="0" destOrd="0" presId="urn:microsoft.com/office/officeart/2005/8/layout/vList2"/>
    <dgm:cxn modelId="{D81A5E97-1C82-4F99-9D9A-5AA498D62904}" type="presOf" srcId="{9302634B-15B4-4C99-B465-AE309BA3979D}" destId="{0E7A78E9-0A38-423C-ACDF-5960E5809F30}" srcOrd="0" destOrd="0" presId="urn:microsoft.com/office/officeart/2005/8/layout/vList2"/>
    <dgm:cxn modelId="{687027DD-B8DD-4769-8DE5-17D8E228760A}" srcId="{38469DC1-FC4D-4112-93D5-E2F3F2F8C50B}" destId="{AA343F6B-7212-4EDF-BEE2-903054E4CA70}" srcOrd="1" destOrd="0" parTransId="{F864B694-05F2-413F-B21F-4855C4C248C2}" sibTransId="{94631B3E-8C3D-4880-A954-30221EDCB0D2}"/>
    <dgm:cxn modelId="{324472F3-C42C-40E1-9626-15E48958EF2F}" type="presOf" srcId="{6D626579-379C-4314-9E83-80D0CD3824D9}" destId="{5913B990-D0B8-4D98-B672-AA0F604A2933}" srcOrd="0" destOrd="0" presId="urn:microsoft.com/office/officeart/2005/8/layout/vList2"/>
    <dgm:cxn modelId="{36FB1B56-7272-4477-8886-359B625A3035}" srcId="{38469DC1-FC4D-4112-93D5-E2F3F2F8C50B}" destId="{9302634B-15B4-4C99-B465-AE309BA3979D}" srcOrd="2" destOrd="0" parTransId="{AB1C7513-2D90-444F-909D-EADD44393B5E}" sibTransId="{0C667932-44D6-4DE6-9D98-1B387F1BD021}"/>
    <dgm:cxn modelId="{55CF6B78-7011-43F5-AA3C-CDDFC78F3F9D}" type="presOf" srcId="{AA343F6B-7212-4EDF-BEE2-903054E4CA70}" destId="{0A21E702-8073-43EF-98C3-182CFB4D36BD}" srcOrd="0" destOrd="0" presId="urn:microsoft.com/office/officeart/2005/8/layout/vList2"/>
    <dgm:cxn modelId="{FC486C21-908E-480A-927C-F47BA782316D}" type="presParOf" srcId="{3C576EA2-45BB-4A98-A677-0076622D9301}" destId="{6313BDC3-ADC0-4C02-8557-C69E72BD4D40}" srcOrd="0" destOrd="0" presId="urn:microsoft.com/office/officeart/2005/8/layout/vList2"/>
    <dgm:cxn modelId="{D9825580-A45C-4FEF-ABD2-DCB06A7B3135}" type="presParOf" srcId="{3C576EA2-45BB-4A98-A677-0076622D9301}" destId="{04BF4902-DC74-4093-876B-1F2201563A16}" srcOrd="1" destOrd="0" presId="urn:microsoft.com/office/officeart/2005/8/layout/vList2"/>
    <dgm:cxn modelId="{DCF7B10D-FDC3-4BCD-8DA5-991E220C661C}" type="presParOf" srcId="{3C576EA2-45BB-4A98-A677-0076622D9301}" destId="{0A21E702-8073-43EF-98C3-182CFB4D36BD}" srcOrd="2" destOrd="0" presId="urn:microsoft.com/office/officeart/2005/8/layout/vList2"/>
    <dgm:cxn modelId="{6E4532F0-2785-4B2E-B326-12E1CB1E934C}" type="presParOf" srcId="{3C576EA2-45BB-4A98-A677-0076622D9301}" destId="{087BED97-EE0C-4AA6-8EB6-2B3CDB29C333}" srcOrd="3" destOrd="0" presId="urn:microsoft.com/office/officeart/2005/8/layout/vList2"/>
    <dgm:cxn modelId="{2B99076B-80AC-45CE-A806-E8936DC0EF4B}" type="presParOf" srcId="{3C576EA2-45BB-4A98-A677-0076622D9301}" destId="{0E7A78E9-0A38-423C-ACDF-5960E5809F30}" srcOrd="4" destOrd="0" presId="urn:microsoft.com/office/officeart/2005/8/layout/vList2"/>
    <dgm:cxn modelId="{F2C80757-FD50-47CF-9A64-41E819477A73}" type="presParOf" srcId="{3C576EA2-45BB-4A98-A677-0076622D9301}" destId="{245C6D4F-BF5D-494C-B8D7-E7BC2F02B659}" srcOrd="5" destOrd="0" presId="urn:microsoft.com/office/officeart/2005/8/layout/vList2"/>
    <dgm:cxn modelId="{50B4B1EC-A4ED-4F2A-8267-F56317109AF3}" type="presParOf" srcId="{3C576EA2-45BB-4A98-A677-0076622D9301}" destId="{5913B990-D0B8-4D98-B672-AA0F604A293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469DC1-FC4D-4112-93D5-E2F3F2F8C50B}" type="doc">
      <dgm:prSet loTypeId="urn:microsoft.com/office/officeart/2005/8/layout/vList2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pPr latinLnBrk="1"/>
          <a:endParaRPr lang="ko-KR" altLang="en-US"/>
        </a:p>
      </dgm:t>
    </dgm:pt>
    <dgm:pt modelId="{AC625CE1-3F3D-4014-9996-E1ABBE4F0B51}">
      <dgm:prSet phldrT="[텍스트]" custT="1"/>
      <dgm:spPr/>
      <dgm:t>
        <a:bodyPr/>
        <a:lstStyle/>
        <a:p>
          <a:pPr latinLnBrk="1"/>
          <a:r>
            <a:rPr lang="en-US" altLang="en-US" sz="2000" spc="-200" baseline="0" dirty="0" smtClean="0">
              <a:latin typeface="HY동녘B" pitchFamily="18" charset="-127"/>
              <a:ea typeface="HY동녘B" pitchFamily="18" charset="-127"/>
            </a:rPr>
            <a:t>Activity 09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창의의 법칙 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정답은 현장에 있다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,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명</a:t>
          </a:r>
          <a:r>
            <a:rPr lang="ko-KR" altLang="en-US" sz="2000" cap="none" spc="-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맑은 고딕"/>
              <a:ea typeface="맑은 고딕"/>
            </a:rPr>
            <a:t>∙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색</a:t>
          </a:r>
          <a:r>
            <a:rPr lang="ko-KR" altLang="en-US" sz="2000" cap="none" spc="-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맑은 고딕"/>
              <a:ea typeface="맑은 고딕"/>
            </a:rPr>
            <a:t>∙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형을 끌어내라</a:t>
          </a:r>
          <a:endParaRPr lang="ko-KR" altLang="en-US" sz="2000" b="0" dirty="0">
            <a:latin typeface="HY동녘B" pitchFamily="18" charset="-127"/>
            <a:ea typeface="HY동녘B" pitchFamily="18" charset="-127"/>
          </a:endParaRPr>
        </a:p>
      </dgm:t>
    </dgm:pt>
    <dgm:pt modelId="{A9BF484D-1D2D-4AF3-81FF-988729B140AD}" type="parTrans" cxnId="{B0EC56B4-13CD-46A1-AFFC-207E4A94A260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E1901E28-D237-4DC8-BDA8-20E9A0A3B413}" type="sibTrans" cxnId="{B0EC56B4-13CD-46A1-AFFC-207E4A94A260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AA343F6B-7212-4EDF-BEE2-903054E4CA70}">
      <dgm:prSet phldrT="[텍스트]" custT="1"/>
      <dgm:spPr/>
      <dgm:t>
        <a:bodyPr/>
        <a:lstStyle/>
        <a:p>
          <a:pPr latinLnBrk="1"/>
          <a:r>
            <a:rPr lang="en-US" altLang="en-US" sz="2000" spc="-150" baseline="0" dirty="0" smtClean="0">
              <a:latin typeface="HY동녘B" pitchFamily="18" charset="-127"/>
              <a:ea typeface="HY동녘B" pitchFamily="18" charset="-127"/>
            </a:rPr>
            <a:t>Activity</a:t>
          </a:r>
          <a:r>
            <a:rPr lang="en-US" altLang="en-US" sz="2000" spc="-200" baseline="0" dirty="0" smtClean="0">
              <a:latin typeface="HY동녘B" pitchFamily="18" charset="-127"/>
              <a:ea typeface="HY동녘B" pitchFamily="18" charset="-127"/>
            </a:rPr>
            <a:t> 10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소통의 법칙 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:</a:t>
          </a:r>
          <a:r>
            <a:rPr lang="en-US" altLang="en-US" sz="2000" spc="-200" dirty="0" smtClean="0">
              <a:latin typeface="HY동녘B" pitchFamily="18" charset="-127"/>
              <a:ea typeface="HY동녘B" pitchFamily="18" charset="-127"/>
            </a:rPr>
            <a:t>‘</a:t>
          </a:r>
          <a:r>
            <a:rPr lang="ko-KR" altLang="en-US" sz="2000" spc="-200" dirty="0" smtClean="0">
              <a:latin typeface="HY동녘B" pitchFamily="18" charset="-127"/>
              <a:ea typeface="HY동녘B" pitchFamily="18" charset="-127"/>
            </a:rPr>
            <a:t>우리 가게 단골</a:t>
          </a:r>
          <a:r>
            <a:rPr lang="ko-KR" altLang="en-US" sz="2000" spc="-1100" baseline="0" dirty="0" smtClean="0">
              <a:latin typeface="HY동녘B" pitchFamily="18" charset="-127"/>
              <a:ea typeface="HY동녘B" pitchFamily="18" charset="-127"/>
            </a:rPr>
            <a:t>’</a:t>
          </a:r>
          <a:r>
            <a:rPr lang="ko-KR" altLang="en-US" sz="2000" spc="-150" baseline="0" dirty="0" smtClean="0">
              <a:latin typeface="HY동녘B" pitchFamily="18" charset="-127"/>
              <a:ea typeface="HY동녘B" pitchFamily="18" charset="-127"/>
            </a:rPr>
            <a:t>은 없다</a:t>
          </a:r>
          <a:r>
            <a:rPr lang="en-US" altLang="en-US" sz="2000" spc="-200" dirty="0" smtClean="0">
              <a:latin typeface="HY동녘B" pitchFamily="18" charset="-127"/>
              <a:ea typeface="HY동녘B" pitchFamily="18" charset="-127"/>
            </a:rPr>
            <a:t>,‘</a:t>
          </a:r>
          <a:r>
            <a:rPr lang="ko-KR" altLang="en-US" sz="2000" spc="-150" baseline="0" dirty="0" smtClean="0">
              <a:latin typeface="HY동녘B" pitchFamily="18" charset="-127"/>
              <a:ea typeface="HY동녘B" pitchFamily="18" charset="-127"/>
            </a:rPr>
            <a:t>나의 단골</a:t>
          </a:r>
          <a:r>
            <a:rPr lang="ko-KR" altLang="en-US" sz="2000" spc="-1100" baseline="0" dirty="0" smtClean="0">
              <a:latin typeface="HY동녘B" pitchFamily="18" charset="-127"/>
              <a:ea typeface="HY동녘B" pitchFamily="18" charset="-127"/>
            </a:rPr>
            <a:t>’</a:t>
          </a:r>
          <a:r>
            <a:rPr lang="ko-KR" altLang="en-US" sz="2000" spc="-150" baseline="0" dirty="0" smtClean="0">
              <a:latin typeface="HY동녘B" pitchFamily="18" charset="-127"/>
              <a:ea typeface="HY동녘B" pitchFamily="18" charset="-127"/>
            </a:rPr>
            <a:t>이 남을 뿐이다</a:t>
          </a:r>
          <a:endParaRPr lang="ko-KR" altLang="en-US" sz="2000" b="0" spc="-150" baseline="0" dirty="0">
            <a:latin typeface="HY동녘B" pitchFamily="18" charset="-127"/>
            <a:ea typeface="HY동녘B" pitchFamily="18" charset="-127"/>
          </a:endParaRPr>
        </a:p>
      </dgm:t>
    </dgm:pt>
    <dgm:pt modelId="{F864B694-05F2-413F-B21F-4855C4C248C2}" type="parTrans" cxnId="{687027DD-B8DD-4769-8DE5-17D8E228760A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94631B3E-8C3D-4880-A954-30221EDCB0D2}" type="sibTrans" cxnId="{687027DD-B8DD-4769-8DE5-17D8E228760A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9302634B-15B4-4C99-B465-AE309BA3979D}">
      <dgm:prSet phldrT="[텍스트]" custT="1"/>
      <dgm:spPr/>
      <dgm:t>
        <a:bodyPr/>
        <a:lstStyle/>
        <a:p>
          <a:pPr latinLnBrk="1"/>
          <a:r>
            <a:rPr lang="en-US" altLang="en-US" sz="2000" spc="-200" baseline="0" dirty="0" smtClean="0">
              <a:latin typeface="HY동녘B" pitchFamily="18" charset="-127"/>
              <a:ea typeface="HY동녘B" pitchFamily="18" charset="-127"/>
            </a:rPr>
            <a:t>Activity 11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실패의 법칙 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실패는 없다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,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다른 방식이 있을 뿐이다</a:t>
          </a:r>
          <a:endParaRPr lang="ko-KR" altLang="en-US" sz="2000" b="0" dirty="0">
            <a:latin typeface="HY동녘B" pitchFamily="18" charset="-127"/>
            <a:ea typeface="HY동녘B" pitchFamily="18" charset="-127"/>
          </a:endParaRPr>
        </a:p>
      </dgm:t>
    </dgm:pt>
    <dgm:pt modelId="{AB1C7513-2D90-444F-909D-EADD44393B5E}" type="parTrans" cxnId="{36FB1B56-7272-4477-8886-359B625A3035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0C667932-44D6-4DE6-9D98-1B387F1BD021}" type="sibTrans" cxnId="{36FB1B56-7272-4477-8886-359B625A3035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6D626579-379C-4314-9E83-80D0CD3824D9}">
      <dgm:prSet phldrT="[텍스트]" custT="1"/>
      <dgm:spPr/>
      <dgm:t>
        <a:bodyPr/>
        <a:lstStyle/>
        <a:p>
          <a:pPr latinLnBrk="1"/>
          <a:r>
            <a:rPr lang="en-US" altLang="en-US" sz="2000" spc="-200" baseline="0" dirty="0" smtClean="0">
              <a:latin typeface="HY동녘B" pitchFamily="18" charset="-127"/>
              <a:ea typeface="HY동녘B" pitchFamily="18" charset="-127"/>
            </a:rPr>
            <a:t>Activity 12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끌림의 법칙 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끌리는 마케터가 되는 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3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가지 방법</a:t>
          </a:r>
          <a:endParaRPr lang="ko-KR" altLang="en-US" sz="2000" b="0" dirty="0">
            <a:latin typeface="HY동녘B" pitchFamily="18" charset="-127"/>
            <a:ea typeface="HY동녘B" pitchFamily="18" charset="-127"/>
          </a:endParaRPr>
        </a:p>
      </dgm:t>
    </dgm:pt>
    <dgm:pt modelId="{68AC1F72-D32E-47D6-81EC-A817E2DCE86A}" type="parTrans" cxnId="{4410DDDC-35E6-47C3-959F-0CBD21994ABC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ED0E975A-366C-40BB-9A47-B1EEA138CD6C}" type="sibTrans" cxnId="{4410DDDC-35E6-47C3-959F-0CBD21994ABC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3C576EA2-45BB-4A98-A677-0076622D9301}" type="pres">
      <dgm:prSet presAssocID="{38469DC1-FC4D-4112-93D5-E2F3F2F8C50B}" presName="linear" presStyleCnt="0">
        <dgm:presLayoutVars>
          <dgm:animLvl val="lvl"/>
          <dgm:resizeHandles val="exact"/>
        </dgm:presLayoutVars>
      </dgm:prSet>
      <dgm:spPr/>
    </dgm:pt>
    <dgm:pt modelId="{6313BDC3-ADC0-4C02-8557-C69E72BD4D40}" type="pres">
      <dgm:prSet presAssocID="{AC625CE1-3F3D-4014-9996-E1ABBE4F0B51}" presName="parentText" presStyleLbl="node1" presStyleIdx="0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4BF4902-DC74-4093-876B-1F2201563A16}" type="pres">
      <dgm:prSet presAssocID="{E1901E28-D237-4DC8-BDA8-20E9A0A3B413}" presName="spacer" presStyleCnt="0"/>
      <dgm:spPr/>
    </dgm:pt>
    <dgm:pt modelId="{0A21E702-8073-43EF-98C3-182CFB4D36BD}" type="pres">
      <dgm:prSet presAssocID="{AA343F6B-7212-4EDF-BEE2-903054E4CA70}" presName="parentText" presStyleLbl="node1" presStyleIdx="1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87BED97-EE0C-4AA6-8EB6-2B3CDB29C333}" type="pres">
      <dgm:prSet presAssocID="{94631B3E-8C3D-4880-A954-30221EDCB0D2}" presName="spacer" presStyleCnt="0"/>
      <dgm:spPr/>
    </dgm:pt>
    <dgm:pt modelId="{0E7A78E9-0A38-423C-ACDF-5960E5809F30}" type="pres">
      <dgm:prSet presAssocID="{9302634B-15B4-4C99-B465-AE309BA3979D}" presName="parentText" presStyleLbl="node1" presStyleIdx="2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45C6D4F-BF5D-494C-B8D7-E7BC2F02B659}" type="pres">
      <dgm:prSet presAssocID="{0C667932-44D6-4DE6-9D98-1B387F1BD021}" presName="spacer" presStyleCnt="0"/>
      <dgm:spPr/>
    </dgm:pt>
    <dgm:pt modelId="{5913B990-D0B8-4D98-B672-AA0F604A2933}" type="pres">
      <dgm:prSet presAssocID="{6D626579-379C-4314-9E83-80D0CD3824D9}" presName="parentText" presStyleLbl="node1" presStyleIdx="3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0EC56B4-13CD-46A1-AFFC-207E4A94A260}" srcId="{38469DC1-FC4D-4112-93D5-E2F3F2F8C50B}" destId="{AC625CE1-3F3D-4014-9996-E1ABBE4F0B51}" srcOrd="0" destOrd="0" parTransId="{A9BF484D-1D2D-4AF3-81FF-988729B140AD}" sibTransId="{E1901E28-D237-4DC8-BDA8-20E9A0A3B413}"/>
    <dgm:cxn modelId="{0A6CFF40-F15D-4365-BC02-AB63661A1DCE}" type="presOf" srcId="{6D626579-379C-4314-9E83-80D0CD3824D9}" destId="{5913B990-D0B8-4D98-B672-AA0F604A2933}" srcOrd="0" destOrd="0" presId="urn:microsoft.com/office/officeart/2005/8/layout/vList2"/>
    <dgm:cxn modelId="{F91DE81F-04F1-4DF6-8F0D-A14083945D8D}" type="presOf" srcId="{AC625CE1-3F3D-4014-9996-E1ABBE4F0B51}" destId="{6313BDC3-ADC0-4C02-8557-C69E72BD4D40}" srcOrd="0" destOrd="0" presId="urn:microsoft.com/office/officeart/2005/8/layout/vList2"/>
    <dgm:cxn modelId="{624C8D47-E380-4855-B30A-203BFC25C088}" type="presOf" srcId="{38469DC1-FC4D-4112-93D5-E2F3F2F8C50B}" destId="{3C576EA2-45BB-4A98-A677-0076622D9301}" srcOrd="0" destOrd="0" presId="urn:microsoft.com/office/officeart/2005/8/layout/vList2"/>
    <dgm:cxn modelId="{FC721154-C136-4DE9-9965-E7FEA75797E4}" type="presOf" srcId="{AA343F6B-7212-4EDF-BEE2-903054E4CA70}" destId="{0A21E702-8073-43EF-98C3-182CFB4D36BD}" srcOrd="0" destOrd="0" presId="urn:microsoft.com/office/officeart/2005/8/layout/vList2"/>
    <dgm:cxn modelId="{42E15F65-8083-41EC-9DB6-CB2F8023DACC}" type="presOf" srcId="{9302634B-15B4-4C99-B465-AE309BA3979D}" destId="{0E7A78E9-0A38-423C-ACDF-5960E5809F30}" srcOrd="0" destOrd="0" presId="urn:microsoft.com/office/officeart/2005/8/layout/vList2"/>
    <dgm:cxn modelId="{4410DDDC-35E6-47C3-959F-0CBD21994ABC}" srcId="{38469DC1-FC4D-4112-93D5-E2F3F2F8C50B}" destId="{6D626579-379C-4314-9E83-80D0CD3824D9}" srcOrd="3" destOrd="0" parTransId="{68AC1F72-D32E-47D6-81EC-A817E2DCE86A}" sibTransId="{ED0E975A-366C-40BB-9A47-B1EEA138CD6C}"/>
    <dgm:cxn modelId="{687027DD-B8DD-4769-8DE5-17D8E228760A}" srcId="{38469DC1-FC4D-4112-93D5-E2F3F2F8C50B}" destId="{AA343F6B-7212-4EDF-BEE2-903054E4CA70}" srcOrd="1" destOrd="0" parTransId="{F864B694-05F2-413F-B21F-4855C4C248C2}" sibTransId="{94631B3E-8C3D-4880-A954-30221EDCB0D2}"/>
    <dgm:cxn modelId="{36FB1B56-7272-4477-8886-359B625A3035}" srcId="{38469DC1-FC4D-4112-93D5-E2F3F2F8C50B}" destId="{9302634B-15B4-4C99-B465-AE309BA3979D}" srcOrd="2" destOrd="0" parTransId="{AB1C7513-2D90-444F-909D-EADD44393B5E}" sibTransId="{0C667932-44D6-4DE6-9D98-1B387F1BD021}"/>
    <dgm:cxn modelId="{6EE15035-3D92-45D7-A3A1-A17D85B0C74B}" type="presParOf" srcId="{3C576EA2-45BB-4A98-A677-0076622D9301}" destId="{6313BDC3-ADC0-4C02-8557-C69E72BD4D40}" srcOrd="0" destOrd="0" presId="urn:microsoft.com/office/officeart/2005/8/layout/vList2"/>
    <dgm:cxn modelId="{E89D4884-2C61-4076-A9CE-334B71111A89}" type="presParOf" srcId="{3C576EA2-45BB-4A98-A677-0076622D9301}" destId="{04BF4902-DC74-4093-876B-1F2201563A16}" srcOrd="1" destOrd="0" presId="urn:microsoft.com/office/officeart/2005/8/layout/vList2"/>
    <dgm:cxn modelId="{94D1B44A-605D-4B32-A2B2-1D2417A2190D}" type="presParOf" srcId="{3C576EA2-45BB-4A98-A677-0076622D9301}" destId="{0A21E702-8073-43EF-98C3-182CFB4D36BD}" srcOrd="2" destOrd="0" presId="urn:microsoft.com/office/officeart/2005/8/layout/vList2"/>
    <dgm:cxn modelId="{F70BB138-6092-4D69-BCD1-E74A17308C88}" type="presParOf" srcId="{3C576EA2-45BB-4A98-A677-0076622D9301}" destId="{087BED97-EE0C-4AA6-8EB6-2B3CDB29C333}" srcOrd="3" destOrd="0" presId="urn:microsoft.com/office/officeart/2005/8/layout/vList2"/>
    <dgm:cxn modelId="{ADC7235F-FA66-423E-A877-86C916412903}" type="presParOf" srcId="{3C576EA2-45BB-4A98-A677-0076622D9301}" destId="{0E7A78E9-0A38-423C-ACDF-5960E5809F30}" srcOrd="4" destOrd="0" presId="urn:microsoft.com/office/officeart/2005/8/layout/vList2"/>
    <dgm:cxn modelId="{3834EF7D-7378-4DBF-B872-7683B069EBEE}" type="presParOf" srcId="{3C576EA2-45BB-4A98-A677-0076622D9301}" destId="{245C6D4F-BF5D-494C-B8D7-E7BC2F02B659}" srcOrd="5" destOrd="0" presId="urn:microsoft.com/office/officeart/2005/8/layout/vList2"/>
    <dgm:cxn modelId="{B5215225-D02B-4990-A9B1-6427BBD90089}" type="presParOf" srcId="{3C576EA2-45BB-4A98-A677-0076622D9301}" destId="{5913B990-D0B8-4D98-B672-AA0F604A293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8469DC1-FC4D-4112-93D5-E2F3F2F8C50B}" type="doc">
      <dgm:prSet loTypeId="urn:microsoft.com/office/officeart/2005/8/layout/vList2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pPr latinLnBrk="1"/>
          <a:endParaRPr lang="ko-KR" altLang="en-US"/>
        </a:p>
      </dgm:t>
    </dgm:pt>
    <dgm:pt modelId="{AC625CE1-3F3D-4014-9996-E1ABBE4F0B51}">
      <dgm:prSet phldrT="[텍스트]" custT="1"/>
      <dgm:spPr/>
      <dgm:t>
        <a:bodyPr/>
        <a:lstStyle/>
        <a:p>
          <a:pPr latinLnBrk="1"/>
          <a:r>
            <a:rPr lang="en-US" altLang="en-US" sz="2000" spc="-200" baseline="0" dirty="0" smtClean="0">
              <a:latin typeface="HY동녘B" pitchFamily="18" charset="-127"/>
              <a:ea typeface="HY동녘B" pitchFamily="18" charset="-127"/>
            </a:rPr>
            <a:t>Activity 13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연결의 법칙 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spc="-100" baseline="0" dirty="0" smtClean="0">
              <a:latin typeface="HY동녘B" pitchFamily="18" charset="-127"/>
              <a:ea typeface="HY동녘B" pitchFamily="18" charset="-127"/>
            </a:rPr>
            <a:t>모든 목표는 동사로 구성되어 있다</a:t>
          </a:r>
          <a:r>
            <a:rPr lang="en-US" altLang="en-US" sz="2000" spc="-100" baseline="0" dirty="0" smtClean="0">
              <a:latin typeface="HY동녘B" pitchFamily="18" charset="-127"/>
              <a:ea typeface="HY동녘B" pitchFamily="18" charset="-127"/>
            </a:rPr>
            <a:t>, </a:t>
          </a:r>
          <a:r>
            <a:rPr lang="ko-KR" altLang="en-US" sz="2000" spc="-100" baseline="0" dirty="0" smtClean="0">
              <a:latin typeface="HY동녘B" pitchFamily="18" charset="-127"/>
              <a:ea typeface="HY동녘B" pitchFamily="18" charset="-127"/>
            </a:rPr>
            <a:t>목표와 동사를 연결하라</a:t>
          </a:r>
          <a:endParaRPr lang="ko-KR" altLang="en-US" sz="2000" b="0" spc="-100" baseline="0" dirty="0">
            <a:latin typeface="HY동녘B" pitchFamily="18" charset="-127"/>
            <a:ea typeface="HY동녘B" pitchFamily="18" charset="-127"/>
          </a:endParaRPr>
        </a:p>
      </dgm:t>
    </dgm:pt>
    <dgm:pt modelId="{A9BF484D-1D2D-4AF3-81FF-988729B140AD}" type="parTrans" cxnId="{B0EC56B4-13CD-46A1-AFFC-207E4A94A260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E1901E28-D237-4DC8-BDA8-20E9A0A3B413}" type="sibTrans" cxnId="{B0EC56B4-13CD-46A1-AFFC-207E4A94A260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AA343F6B-7212-4EDF-BEE2-903054E4CA70}">
      <dgm:prSet phldrT="[텍스트]" custT="1"/>
      <dgm:spPr/>
      <dgm:t>
        <a:bodyPr/>
        <a:lstStyle/>
        <a:p>
          <a:pPr latinLnBrk="1"/>
          <a:r>
            <a:rPr lang="en-US" altLang="en-US" sz="2000" spc="-200" baseline="0" dirty="0" smtClean="0">
              <a:latin typeface="HY동녘B" pitchFamily="18" charset="-127"/>
              <a:ea typeface="HY동녘B" pitchFamily="18" charset="-127"/>
            </a:rPr>
            <a:t>Activity 14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행동의 법칙 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행동과 습관의 구조가‘경쟁력’</a:t>
          </a:r>
          <a:endParaRPr lang="ko-KR" altLang="en-US" sz="2000" b="0" dirty="0">
            <a:latin typeface="HY동녘B" pitchFamily="18" charset="-127"/>
            <a:ea typeface="HY동녘B" pitchFamily="18" charset="-127"/>
          </a:endParaRPr>
        </a:p>
      </dgm:t>
    </dgm:pt>
    <dgm:pt modelId="{F864B694-05F2-413F-B21F-4855C4C248C2}" type="parTrans" cxnId="{687027DD-B8DD-4769-8DE5-17D8E228760A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94631B3E-8C3D-4880-A954-30221EDCB0D2}" type="sibTrans" cxnId="{687027DD-B8DD-4769-8DE5-17D8E228760A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9302634B-15B4-4C99-B465-AE309BA3979D}">
      <dgm:prSet phldrT="[텍스트]" custT="1"/>
      <dgm:spPr/>
      <dgm:t>
        <a:bodyPr/>
        <a:lstStyle/>
        <a:p>
          <a:pPr latinLnBrk="1"/>
          <a:r>
            <a:rPr lang="en-US" altLang="en-US" sz="2000" spc="-200" baseline="0" dirty="0" smtClean="0">
              <a:latin typeface="HY동녘B" pitchFamily="18" charset="-127"/>
              <a:ea typeface="HY동녘B" pitchFamily="18" charset="-127"/>
            </a:rPr>
            <a:t>Activity 15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체험의 법칙 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spc="-100" baseline="0" dirty="0" smtClean="0">
              <a:latin typeface="HY동녘B" pitchFamily="18" charset="-127"/>
              <a:ea typeface="HY동녘B" pitchFamily="18" charset="-127"/>
            </a:rPr>
            <a:t>주변에서 잘할 수 있는 작은 성공체험을 만들어라</a:t>
          </a:r>
          <a:endParaRPr lang="ko-KR" altLang="en-US" sz="2000" b="0" spc="-100" baseline="0" dirty="0">
            <a:latin typeface="HY동녘B" pitchFamily="18" charset="-127"/>
            <a:ea typeface="HY동녘B" pitchFamily="18" charset="-127"/>
          </a:endParaRPr>
        </a:p>
      </dgm:t>
    </dgm:pt>
    <dgm:pt modelId="{AB1C7513-2D90-444F-909D-EADD44393B5E}" type="parTrans" cxnId="{36FB1B56-7272-4477-8886-359B625A3035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0C667932-44D6-4DE6-9D98-1B387F1BD021}" type="sibTrans" cxnId="{36FB1B56-7272-4477-8886-359B625A3035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6D626579-379C-4314-9E83-80D0CD3824D9}">
      <dgm:prSet phldrT="[텍스트]" custT="1"/>
      <dgm:spPr/>
      <dgm:t>
        <a:bodyPr/>
        <a:lstStyle/>
        <a:p>
          <a:pPr latinLnBrk="1"/>
          <a:r>
            <a:rPr lang="en-US" altLang="en-US" sz="2000" spc="-200" baseline="0" dirty="0" smtClean="0">
              <a:latin typeface="HY동녘B" pitchFamily="18" charset="-127"/>
              <a:ea typeface="HY동녘B" pitchFamily="18" charset="-127"/>
            </a:rPr>
            <a:t>Activity 16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가능성의 법칙 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: 1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등의 비밀법칙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,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노트 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3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권의 비밀</a:t>
          </a:r>
          <a:endParaRPr lang="ko-KR" altLang="en-US" sz="2000" b="0" dirty="0">
            <a:latin typeface="HY동녘B" pitchFamily="18" charset="-127"/>
            <a:ea typeface="HY동녘B" pitchFamily="18" charset="-127"/>
          </a:endParaRPr>
        </a:p>
      </dgm:t>
    </dgm:pt>
    <dgm:pt modelId="{68AC1F72-D32E-47D6-81EC-A817E2DCE86A}" type="parTrans" cxnId="{4410DDDC-35E6-47C3-959F-0CBD21994ABC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ED0E975A-366C-40BB-9A47-B1EEA138CD6C}" type="sibTrans" cxnId="{4410DDDC-35E6-47C3-959F-0CBD21994ABC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3C576EA2-45BB-4A98-A677-0076622D9301}" type="pres">
      <dgm:prSet presAssocID="{38469DC1-FC4D-4112-93D5-E2F3F2F8C50B}" presName="linear" presStyleCnt="0">
        <dgm:presLayoutVars>
          <dgm:animLvl val="lvl"/>
          <dgm:resizeHandles val="exact"/>
        </dgm:presLayoutVars>
      </dgm:prSet>
      <dgm:spPr/>
    </dgm:pt>
    <dgm:pt modelId="{6313BDC3-ADC0-4C02-8557-C69E72BD4D40}" type="pres">
      <dgm:prSet presAssocID="{AC625CE1-3F3D-4014-9996-E1ABBE4F0B51}" presName="parentText" presStyleLbl="node1" presStyleIdx="0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4BF4902-DC74-4093-876B-1F2201563A16}" type="pres">
      <dgm:prSet presAssocID="{E1901E28-D237-4DC8-BDA8-20E9A0A3B413}" presName="spacer" presStyleCnt="0"/>
      <dgm:spPr/>
    </dgm:pt>
    <dgm:pt modelId="{0A21E702-8073-43EF-98C3-182CFB4D36BD}" type="pres">
      <dgm:prSet presAssocID="{AA343F6B-7212-4EDF-BEE2-903054E4CA70}" presName="parentText" presStyleLbl="node1" presStyleIdx="1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87BED97-EE0C-4AA6-8EB6-2B3CDB29C333}" type="pres">
      <dgm:prSet presAssocID="{94631B3E-8C3D-4880-A954-30221EDCB0D2}" presName="spacer" presStyleCnt="0"/>
      <dgm:spPr/>
    </dgm:pt>
    <dgm:pt modelId="{0E7A78E9-0A38-423C-ACDF-5960E5809F30}" type="pres">
      <dgm:prSet presAssocID="{9302634B-15B4-4C99-B465-AE309BA3979D}" presName="parentText" presStyleLbl="node1" presStyleIdx="2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45C6D4F-BF5D-494C-B8D7-E7BC2F02B659}" type="pres">
      <dgm:prSet presAssocID="{0C667932-44D6-4DE6-9D98-1B387F1BD021}" presName="spacer" presStyleCnt="0"/>
      <dgm:spPr/>
    </dgm:pt>
    <dgm:pt modelId="{5913B990-D0B8-4D98-B672-AA0F604A2933}" type="pres">
      <dgm:prSet presAssocID="{6D626579-379C-4314-9E83-80D0CD3824D9}" presName="parentText" presStyleLbl="node1" presStyleIdx="3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0EC56B4-13CD-46A1-AFFC-207E4A94A260}" srcId="{38469DC1-FC4D-4112-93D5-E2F3F2F8C50B}" destId="{AC625CE1-3F3D-4014-9996-E1ABBE4F0B51}" srcOrd="0" destOrd="0" parTransId="{A9BF484D-1D2D-4AF3-81FF-988729B140AD}" sibTransId="{E1901E28-D237-4DC8-BDA8-20E9A0A3B413}"/>
    <dgm:cxn modelId="{C1F3B967-05EA-4C4E-94AA-15EB6B9EDBC0}" type="presOf" srcId="{AC625CE1-3F3D-4014-9996-E1ABBE4F0B51}" destId="{6313BDC3-ADC0-4C02-8557-C69E72BD4D40}" srcOrd="0" destOrd="0" presId="urn:microsoft.com/office/officeart/2005/8/layout/vList2"/>
    <dgm:cxn modelId="{57FA8A7D-60B6-41A3-9315-77BC90046B6C}" type="presOf" srcId="{AA343F6B-7212-4EDF-BEE2-903054E4CA70}" destId="{0A21E702-8073-43EF-98C3-182CFB4D36BD}" srcOrd="0" destOrd="0" presId="urn:microsoft.com/office/officeart/2005/8/layout/vList2"/>
    <dgm:cxn modelId="{99F423B3-567F-43D6-87F5-0BF6D0E0DCCB}" type="presOf" srcId="{38469DC1-FC4D-4112-93D5-E2F3F2F8C50B}" destId="{3C576EA2-45BB-4A98-A677-0076622D9301}" srcOrd="0" destOrd="0" presId="urn:microsoft.com/office/officeart/2005/8/layout/vList2"/>
    <dgm:cxn modelId="{4410DDDC-35E6-47C3-959F-0CBD21994ABC}" srcId="{38469DC1-FC4D-4112-93D5-E2F3F2F8C50B}" destId="{6D626579-379C-4314-9E83-80D0CD3824D9}" srcOrd="3" destOrd="0" parTransId="{68AC1F72-D32E-47D6-81EC-A817E2DCE86A}" sibTransId="{ED0E975A-366C-40BB-9A47-B1EEA138CD6C}"/>
    <dgm:cxn modelId="{D2FB7761-82EB-4BBD-A927-966E75189180}" type="presOf" srcId="{6D626579-379C-4314-9E83-80D0CD3824D9}" destId="{5913B990-D0B8-4D98-B672-AA0F604A2933}" srcOrd="0" destOrd="0" presId="urn:microsoft.com/office/officeart/2005/8/layout/vList2"/>
    <dgm:cxn modelId="{28A7A232-8AE5-4842-A1EF-9AB535B09544}" type="presOf" srcId="{9302634B-15B4-4C99-B465-AE309BA3979D}" destId="{0E7A78E9-0A38-423C-ACDF-5960E5809F30}" srcOrd="0" destOrd="0" presId="urn:microsoft.com/office/officeart/2005/8/layout/vList2"/>
    <dgm:cxn modelId="{687027DD-B8DD-4769-8DE5-17D8E228760A}" srcId="{38469DC1-FC4D-4112-93D5-E2F3F2F8C50B}" destId="{AA343F6B-7212-4EDF-BEE2-903054E4CA70}" srcOrd="1" destOrd="0" parTransId="{F864B694-05F2-413F-B21F-4855C4C248C2}" sibTransId="{94631B3E-8C3D-4880-A954-30221EDCB0D2}"/>
    <dgm:cxn modelId="{36FB1B56-7272-4477-8886-359B625A3035}" srcId="{38469DC1-FC4D-4112-93D5-E2F3F2F8C50B}" destId="{9302634B-15B4-4C99-B465-AE309BA3979D}" srcOrd="2" destOrd="0" parTransId="{AB1C7513-2D90-444F-909D-EADD44393B5E}" sibTransId="{0C667932-44D6-4DE6-9D98-1B387F1BD021}"/>
    <dgm:cxn modelId="{3D4B0305-009F-40BA-8DFB-40BF684F264E}" type="presParOf" srcId="{3C576EA2-45BB-4A98-A677-0076622D9301}" destId="{6313BDC3-ADC0-4C02-8557-C69E72BD4D40}" srcOrd="0" destOrd="0" presId="urn:microsoft.com/office/officeart/2005/8/layout/vList2"/>
    <dgm:cxn modelId="{E14C6646-BF99-4628-BE5E-8E526152FD91}" type="presParOf" srcId="{3C576EA2-45BB-4A98-A677-0076622D9301}" destId="{04BF4902-DC74-4093-876B-1F2201563A16}" srcOrd="1" destOrd="0" presId="urn:microsoft.com/office/officeart/2005/8/layout/vList2"/>
    <dgm:cxn modelId="{25DD7CC4-3A00-412A-839E-B080671E5DC6}" type="presParOf" srcId="{3C576EA2-45BB-4A98-A677-0076622D9301}" destId="{0A21E702-8073-43EF-98C3-182CFB4D36BD}" srcOrd="2" destOrd="0" presId="urn:microsoft.com/office/officeart/2005/8/layout/vList2"/>
    <dgm:cxn modelId="{8140008A-B788-4933-A96C-4E91CD776E4A}" type="presParOf" srcId="{3C576EA2-45BB-4A98-A677-0076622D9301}" destId="{087BED97-EE0C-4AA6-8EB6-2B3CDB29C333}" srcOrd="3" destOrd="0" presId="urn:microsoft.com/office/officeart/2005/8/layout/vList2"/>
    <dgm:cxn modelId="{394296BA-3EA9-4F0A-8F24-CC4E58308EAD}" type="presParOf" srcId="{3C576EA2-45BB-4A98-A677-0076622D9301}" destId="{0E7A78E9-0A38-423C-ACDF-5960E5809F30}" srcOrd="4" destOrd="0" presId="urn:microsoft.com/office/officeart/2005/8/layout/vList2"/>
    <dgm:cxn modelId="{F1782071-219C-4E05-A593-AA2AB91FA438}" type="presParOf" srcId="{3C576EA2-45BB-4A98-A677-0076622D9301}" destId="{245C6D4F-BF5D-494C-B8D7-E7BC2F02B659}" srcOrd="5" destOrd="0" presId="urn:microsoft.com/office/officeart/2005/8/layout/vList2"/>
    <dgm:cxn modelId="{A9CA8A78-9EF7-49BE-85FE-24E276F1F46F}" type="presParOf" srcId="{3C576EA2-45BB-4A98-A677-0076622D9301}" destId="{5913B990-D0B8-4D98-B672-AA0F604A293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8469DC1-FC4D-4112-93D5-E2F3F2F8C50B}" type="doc">
      <dgm:prSet loTypeId="urn:microsoft.com/office/officeart/2005/8/layout/vList2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pPr latinLnBrk="1"/>
          <a:endParaRPr lang="ko-KR" altLang="en-US"/>
        </a:p>
      </dgm:t>
    </dgm:pt>
    <dgm:pt modelId="{AC625CE1-3F3D-4014-9996-E1ABBE4F0B51}">
      <dgm:prSet phldrT="[텍스트]" custT="1"/>
      <dgm:spPr/>
      <dgm:t>
        <a:bodyPr/>
        <a:lstStyle/>
        <a:p>
          <a:pPr latinLnBrk="1"/>
          <a:r>
            <a:rPr lang="en-US" altLang="en-US" sz="2000" spc="-200" baseline="0" dirty="0" smtClean="0">
              <a:latin typeface="HY동녘B" pitchFamily="18" charset="-127"/>
              <a:ea typeface="HY동녘B" pitchFamily="18" charset="-127"/>
            </a:rPr>
            <a:t>Activity 17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행운의 법칙 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일을 일로 보지 말고 운명으로 설정하라</a:t>
          </a:r>
          <a:endParaRPr lang="ko-KR" altLang="en-US" sz="2000" b="0" dirty="0">
            <a:latin typeface="HY동녘B" pitchFamily="18" charset="-127"/>
            <a:ea typeface="HY동녘B" pitchFamily="18" charset="-127"/>
          </a:endParaRPr>
        </a:p>
      </dgm:t>
    </dgm:pt>
    <dgm:pt modelId="{A9BF484D-1D2D-4AF3-81FF-988729B140AD}" type="parTrans" cxnId="{B0EC56B4-13CD-46A1-AFFC-207E4A94A260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E1901E28-D237-4DC8-BDA8-20E9A0A3B413}" type="sibTrans" cxnId="{B0EC56B4-13CD-46A1-AFFC-207E4A94A260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AA343F6B-7212-4EDF-BEE2-903054E4CA70}">
      <dgm:prSet phldrT="[텍스트]" custT="1"/>
      <dgm:spPr/>
      <dgm:t>
        <a:bodyPr/>
        <a:lstStyle/>
        <a:p>
          <a:pPr latinLnBrk="1"/>
          <a:r>
            <a:rPr lang="en-US" altLang="en-US" sz="2000" spc="-200" baseline="0" dirty="0" smtClean="0">
              <a:latin typeface="HY동녘B" pitchFamily="18" charset="-127"/>
              <a:ea typeface="HY동녘B" pitchFamily="18" charset="-127"/>
            </a:rPr>
            <a:t>Activity 18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변화의 법칙 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열정도 흉내 내면 습관이 된다</a:t>
          </a:r>
          <a:endParaRPr lang="ko-KR" altLang="en-US" sz="2000" b="0" dirty="0">
            <a:latin typeface="HY동녘B" pitchFamily="18" charset="-127"/>
            <a:ea typeface="HY동녘B" pitchFamily="18" charset="-127"/>
          </a:endParaRPr>
        </a:p>
      </dgm:t>
    </dgm:pt>
    <dgm:pt modelId="{F864B694-05F2-413F-B21F-4855C4C248C2}" type="parTrans" cxnId="{687027DD-B8DD-4769-8DE5-17D8E228760A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94631B3E-8C3D-4880-A954-30221EDCB0D2}" type="sibTrans" cxnId="{687027DD-B8DD-4769-8DE5-17D8E228760A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9302634B-15B4-4C99-B465-AE309BA3979D}">
      <dgm:prSet phldrT="[텍스트]" custT="1"/>
      <dgm:spPr/>
      <dgm:t>
        <a:bodyPr/>
        <a:lstStyle/>
        <a:p>
          <a:pPr latinLnBrk="1"/>
          <a:r>
            <a:rPr lang="en-US" altLang="en-US" sz="2000" spc="-200" baseline="0" dirty="0" smtClean="0">
              <a:latin typeface="HY동녘B" pitchFamily="18" charset="-127"/>
              <a:ea typeface="HY동녘B" pitchFamily="18" charset="-127"/>
            </a:rPr>
            <a:t>Activity 19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학습의 법칙 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조직은 평생 먹고 살 것을 가르쳐준다</a:t>
          </a:r>
          <a:endParaRPr lang="ko-KR" altLang="en-US" sz="2000" b="0" dirty="0">
            <a:latin typeface="HY동녘B" pitchFamily="18" charset="-127"/>
            <a:ea typeface="HY동녘B" pitchFamily="18" charset="-127"/>
          </a:endParaRPr>
        </a:p>
      </dgm:t>
    </dgm:pt>
    <dgm:pt modelId="{AB1C7513-2D90-444F-909D-EADD44393B5E}" type="parTrans" cxnId="{36FB1B56-7272-4477-8886-359B625A3035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0C667932-44D6-4DE6-9D98-1B387F1BD021}" type="sibTrans" cxnId="{36FB1B56-7272-4477-8886-359B625A3035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6D626579-379C-4314-9E83-80D0CD3824D9}">
      <dgm:prSet phldrT="[텍스트]" custT="1"/>
      <dgm:spPr/>
      <dgm:t>
        <a:bodyPr/>
        <a:lstStyle/>
        <a:p>
          <a:pPr latinLnBrk="1"/>
          <a:r>
            <a:rPr lang="en-US" altLang="en-US" sz="2000" spc="-200" baseline="0" dirty="0" smtClean="0">
              <a:latin typeface="HY동녘B" pitchFamily="18" charset="-127"/>
              <a:ea typeface="HY동녘B" pitchFamily="18" charset="-127"/>
            </a:rPr>
            <a:t>Activity 20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기본의 법칙 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동사형 인간의 평생 좌우명</a:t>
          </a:r>
          <a:r>
            <a:rPr lang="en-US" altLang="en-US" sz="2000" dirty="0" smtClean="0">
              <a:latin typeface="HY동녘B" pitchFamily="18" charset="-127"/>
              <a:ea typeface="HY동녘B" pitchFamily="18" charset="-127"/>
            </a:rPr>
            <a:t>,‘</a:t>
          </a:r>
          <a:r>
            <a:rPr lang="ko-KR" altLang="en-US" sz="2000" dirty="0" smtClean="0">
              <a:latin typeface="HY동녘B" pitchFamily="18" charset="-127"/>
              <a:ea typeface="HY동녘B" pitchFamily="18" charset="-127"/>
            </a:rPr>
            <a:t>기본에 충실하라’</a:t>
          </a:r>
          <a:endParaRPr lang="ko-KR" altLang="en-US" sz="2000" b="0" dirty="0">
            <a:latin typeface="HY동녘B" pitchFamily="18" charset="-127"/>
            <a:ea typeface="HY동녘B" pitchFamily="18" charset="-127"/>
          </a:endParaRPr>
        </a:p>
      </dgm:t>
    </dgm:pt>
    <dgm:pt modelId="{68AC1F72-D32E-47D6-81EC-A817E2DCE86A}" type="parTrans" cxnId="{4410DDDC-35E6-47C3-959F-0CBD21994ABC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ED0E975A-366C-40BB-9A47-B1EEA138CD6C}" type="sibTrans" cxnId="{4410DDDC-35E6-47C3-959F-0CBD21994ABC}">
      <dgm:prSet/>
      <dgm:spPr/>
      <dgm:t>
        <a:bodyPr/>
        <a:lstStyle/>
        <a:p>
          <a:pPr latinLnBrk="1"/>
          <a:endParaRPr lang="ko-KR" altLang="en-US" sz="2400" b="0">
            <a:latin typeface="HY동녘B" pitchFamily="18" charset="-127"/>
            <a:ea typeface="HY동녘B" pitchFamily="18" charset="-127"/>
          </a:endParaRPr>
        </a:p>
      </dgm:t>
    </dgm:pt>
    <dgm:pt modelId="{3C576EA2-45BB-4A98-A677-0076622D9301}" type="pres">
      <dgm:prSet presAssocID="{38469DC1-FC4D-4112-93D5-E2F3F2F8C50B}" presName="linear" presStyleCnt="0">
        <dgm:presLayoutVars>
          <dgm:animLvl val="lvl"/>
          <dgm:resizeHandles val="exact"/>
        </dgm:presLayoutVars>
      </dgm:prSet>
      <dgm:spPr/>
    </dgm:pt>
    <dgm:pt modelId="{6313BDC3-ADC0-4C02-8557-C69E72BD4D40}" type="pres">
      <dgm:prSet presAssocID="{AC625CE1-3F3D-4014-9996-E1ABBE4F0B51}" presName="parentText" presStyleLbl="node1" presStyleIdx="0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4BF4902-DC74-4093-876B-1F2201563A16}" type="pres">
      <dgm:prSet presAssocID="{E1901E28-D237-4DC8-BDA8-20E9A0A3B413}" presName="spacer" presStyleCnt="0"/>
      <dgm:spPr/>
    </dgm:pt>
    <dgm:pt modelId="{0A21E702-8073-43EF-98C3-182CFB4D36BD}" type="pres">
      <dgm:prSet presAssocID="{AA343F6B-7212-4EDF-BEE2-903054E4CA70}" presName="parentText" presStyleLbl="node1" presStyleIdx="1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87BED97-EE0C-4AA6-8EB6-2B3CDB29C333}" type="pres">
      <dgm:prSet presAssocID="{94631B3E-8C3D-4880-A954-30221EDCB0D2}" presName="spacer" presStyleCnt="0"/>
      <dgm:spPr/>
    </dgm:pt>
    <dgm:pt modelId="{0E7A78E9-0A38-423C-ACDF-5960E5809F30}" type="pres">
      <dgm:prSet presAssocID="{9302634B-15B4-4C99-B465-AE309BA3979D}" presName="parentText" presStyleLbl="node1" presStyleIdx="2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45C6D4F-BF5D-494C-B8D7-E7BC2F02B659}" type="pres">
      <dgm:prSet presAssocID="{0C667932-44D6-4DE6-9D98-1B387F1BD021}" presName="spacer" presStyleCnt="0"/>
      <dgm:spPr/>
    </dgm:pt>
    <dgm:pt modelId="{5913B990-D0B8-4D98-B672-AA0F604A2933}" type="pres">
      <dgm:prSet presAssocID="{6D626579-379C-4314-9E83-80D0CD3824D9}" presName="parentText" presStyleLbl="node1" presStyleIdx="3" presStyleCnt="4" custScaleY="8353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0EC56B4-13CD-46A1-AFFC-207E4A94A260}" srcId="{38469DC1-FC4D-4112-93D5-E2F3F2F8C50B}" destId="{AC625CE1-3F3D-4014-9996-E1ABBE4F0B51}" srcOrd="0" destOrd="0" parTransId="{A9BF484D-1D2D-4AF3-81FF-988729B140AD}" sibTransId="{E1901E28-D237-4DC8-BDA8-20E9A0A3B413}"/>
    <dgm:cxn modelId="{3D8DAFD9-C1FA-41B5-AD38-CB2AAE5D4926}" type="presOf" srcId="{AA343F6B-7212-4EDF-BEE2-903054E4CA70}" destId="{0A21E702-8073-43EF-98C3-182CFB4D36BD}" srcOrd="0" destOrd="0" presId="urn:microsoft.com/office/officeart/2005/8/layout/vList2"/>
    <dgm:cxn modelId="{17C5A6AD-1A71-431E-A62A-F5B0C12114C6}" type="presOf" srcId="{38469DC1-FC4D-4112-93D5-E2F3F2F8C50B}" destId="{3C576EA2-45BB-4A98-A677-0076622D9301}" srcOrd="0" destOrd="0" presId="urn:microsoft.com/office/officeart/2005/8/layout/vList2"/>
    <dgm:cxn modelId="{2E3469C1-0E9E-4F36-AE96-B922C5FAAA9B}" type="presOf" srcId="{9302634B-15B4-4C99-B465-AE309BA3979D}" destId="{0E7A78E9-0A38-423C-ACDF-5960E5809F30}" srcOrd="0" destOrd="0" presId="urn:microsoft.com/office/officeart/2005/8/layout/vList2"/>
    <dgm:cxn modelId="{4410DDDC-35E6-47C3-959F-0CBD21994ABC}" srcId="{38469DC1-FC4D-4112-93D5-E2F3F2F8C50B}" destId="{6D626579-379C-4314-9E83-80D0CD3824D9}" srcOrd="3" destOrd="0" parTransId="{68AC1F72-D32E-47D6-81EC-A817E2DCE86A}" sibTransId="{ED0E975A-366C-40BB-9A47-B1EEA138CD6C}"/>
    <dgm:cxn modelId="{DE2599F1-269A-457E-A924-BFB50BCD1BF8}" type="presOf" srcId="{AC625CE1-3F3D-4014-9996-E1ABBE4F0B51}" destId="{6313BDC3-ADC0-4C02-8557-C69E72BD4D40}" srcOrd="0" destOrd="0" presId="urn:microsoft.com/office/officeart/2005/8/layout/vList2"/>
    <dgm:cxn modelId="{64EFB363-A69C-473B-A250-2A929A3C204A}" type="presOf" srcId="{6D626579-379C-4314-9E83-80D0CD3824D9}" destId="{5913B990-D0B8-4D98-B672-AA0F604A2933}" srcOrd="0" destOrd="0" presId="urn:microsoft.com/office/officeart/2005/8/layout/vList2"/>
    <dgm:cxn modelId="{687027DD-B8DD-4769-8DE5-17D8E228760A}" srcId="{38469DC1-FC4D-4112-93D5-E2F3F2F8C50B}" destId="{AA343F6B-7212-4EDF-BEE2-903054E4CA70}" srcOrd="1" destOrd="0" parTransId="{F864B694-05F2-413F-B21F-4855C4C248C2}" sibTransId="{94631B3E-8C3D-4880-A954-30221EDCB0D2}"/>
    <dgm:cxn modelId="{36FB1B56-7272-4477-8886-359B625A3035}" srcId="{38469DC1-FC4D-4112-93D5-E2F3F2F8C50B}" destId="{9302634B-15B4-4C99-B465-AE309BA3979D}" srcOrd="2" destOrd="0" parTransId="{AB1C7513-2D90-444F-909D-EADD44393B5E}" sibTransId="{0C667932-44D6-4DE6-9D98-1B387F1BD021}"/>
    <dgm:cxn modelId="{BCDC8BAC-E5FF-4F82-A05C-060686D42F1E}" type="presParOf" srcId="{3C576EA2-45BB-4A98-A677-0076622D9301}" destId="{6313BDC3-ADC0-4C02-8557-C69E72BD4D40}" srcOrd="0" destOrd="0" presId="urn:microsoft.com/office/officeart/2005/8/layout/vList2"/>
    <dgm:cxn modelId="{24A9B005-5A6E-4FE1-90AE-5E0F9A98D85B}" type="presParOf" srcId="{3C576EA2-45BB-4A98-A677-0076622D9301}" destId="{04BF4902-DC74-4093-876B-1F2201563A16}" srcOrd="1" destOrd="0" presId="urn:microsoft.com/office/officeart/2005/8/layout/vList2"/>
    <dgm:cxn modelId="{2D186CA5-154C-42D0-A7A9-B39CCDF59ACA}" type="presParOf" srcId="{3C576EA2-45BB-4A98-A677-0076622D9301}" destId="{0A21E702-8073-43EF-98C3-182CFB4D36BD}" srcOrd="2" destOrd="0" presId="urn:microsoft.com/office/officeart/2005/8/layout/vList2"/>
    <dgm:cxn modelId="{F2E6EE9A-B432-49A4-8854-1C3C65BA47B7}" type="presParOf" srcId="{3C576EA2-45BB-4A98-A677-0076622D9301}" destId="{087BED97-EE0C-4AA6-8EB6-2B3CDB29C333}" srcOrd="3" destOrd="0" presId="urn:microsoft.com/office/officeart/2005/8/layout/vList2"/>
    <dgm:cxn modelId="{F6D0C498-B2A1-4599-9406-72C9FCDA57FB}" type="presParOf" srcId="{3C576EA2-45BB-4A98-A677-0076622D9301}" destId="{0E7A78E9-0A38-423C-ACDF-5960E5809F30}" srcOrd="4" destOrd="0" presId="urn:microsoft.com/office/officeart/2005/8/layout/vList2"/>
    <dgm:cxn modelId="{4E697B07-C1BD-4E1D-9E72-1E5F2A4D3018}" type="presParOf" srcId="{3C576EA2-45BB-4A98-A677-0076622D9301}" destId="{245C6D4F-BF5D-494C-B8D7-E7BC2F02B659}" srcOrd="5" destOrd="0" presId="urn:microsoft.com/office/officeart/2005/8/layout/vList2"/>
    <dgm:cxn modelId="{ABCDE7F5-6A5F-4F61-BC8D-CA0AF76564A8}" type="presParOf" srcId="{3C576EA2-45BB-4A98-A677-0076622D9301}" destId="{5913B990-D0B8-4D98-B672-AA0F604A293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13BDC3-ADC0-4C02-8557-C69E72BD4D40}">
      <dsp:nvSpPr>
        <dsp:cNvPr id="0" name=""/>
        <dsp:cNvSpPr/>
      </dsp:nvSpPr>
      <dsp:spPr>
        <a:xfrm>
          <a:off x="0" y="242697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b="0" kern="1200" spc="-200" baseline="0" dirty="0" smtClean="0">
              <a:latin typeface="HY동녘B" pitchFamily="18" charset="-127"/>
              <a:ea typeface="HY동녘B" pitchFamily="18" charset="-127"/>
            </a:rPr>
            <a:t>Activity 01</a:t>
          </a:r>
          <a:r>
            <a:rPr lang="en-US" altLang="en-US" sz="2000" b="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b="0" kern="1200" dirty="0" smtClean="0">
              <a:latin typeface="HY동녘B" pitchFamily="18" charset="-127"/>
              <a:ea typeface="HY동녘B" pitchFamily="18" charset="-127"/>
            </a:rPr>
            <a:t>성취의 법칙 </a:t>
          </a:r>
          <a:r>
            <a:rPr lang="en-US" altLang="en-US" sz="2000" b="0" kern="12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b="0" kern="1200" dirty="0" smtClean="0">
              <a:latin typeface="HY동녘B" pitchFamily="18" charset="-127"/>
              <a:ea typeface="HY동녘B" pitchFamily="18" charset="-127"/>
            </a:rPr>
            <a:t>위대한 성취를 이룬 동사형 인간으로 변신하라</a:t>
          </a:r>
          <a:endParaRPr lang="ko-KR" altLang="en-US" sz="2000" b="0" kern="1200" dirty="0">
            <a:latin typeface="HY동녘B" pitchFamily="18" charset="-127"/>
            <a:ea typeface="HY동녘B" pitchFamily="18" charset="-127"/>
          </a:endParaRPr>
        </a:p>
      </dsp:txBody>
      <dsp:txXfrm>
        <a:off x="0" y="242697"/>
        <a:ext cx="8640960" cy="1016393"/>
      </dsp:txXfrm>
    </dsp:sp>
    <dsp:sp modelId="{0A21E702-8073-43EF-98C3-182CFB4D36BD}">
      <dsp:nvSpPr>
        <dsp:cNvPr id="0" name=""/>
        <dsp:cNvSpPr/>
      </dsp:nvSpPr>
      <dsp:spPr>
        <a:xfrm>
          <a:off x="0" y="1446290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b="0" kern="1200" spc="-200" baseline="0" dirty="0" smtClean="0">
              <a:latin typeface="HY동녘B" pitchFamily="18" charset="-127"/>
              <a:ea typeface="HY동녘B" pitchFamily="18" charset="-127"/>
            </a:rPr>
            <a:t>Activity 02</a:t>
          </a:r>
          <a:r>
            <a:rPr lang="en-US" altLang="en-US" sz="2000" b="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b="0" kern="1200" dirty="0" smtClean="0">
              <a:latin typeface="HY동녘B" pitchFamily="18" charset="-127"/>
              <a:ea typeface="HY동녘B" pitchFamily="18" charset="-127"/>
            </a:rPr>
            <a:t>신념의 법칙 </a:t>
          </a:r>
          <a:r>
            <a:rPr lang="en-US" altLang="en-US" sz="2000" b="0" kern="12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b="0" kern="1200" dirty="0" smtClean="0">
              <a:latin typeface="HY동녘B" pitchFamily="18" charset="-127"/>
              <a:ea typeface="HY동녘B" pitchFamily="18" charset="-127"/>
            </a:rPr>
            <a:t>탁월한 프로들 </a:t>
          </a:r>
          <a:r>
            <a:rPr lang="en-US" altLang="en-US" sz="2000" b="0" kern="1200" dirty="0" smtClean="0">
              <a:latin typeface="HY동녘B" pitchFamily="18" charset="-127"/>
              <a:ea typeface="HY동녘B" pitchFamily="18" charset="-127"/>
            </a:rPr>
            <a:t>- </a:t>
          </a:r>
          <a:r>
            <a:rPr lang="ko-KR" altLang="en-US" sz="2000" b="0" kern="1200" dirty="0" smtClean="0">
              <a:latin typeface="HY동녘B" pitchFamily="18" charset="-127"/>
              <a:ea typeface="HY동녘B" pitchFamily="18" charset="-127"/>
            </a:rPr>
            <a:t>만족한 경험을 만드는 사람</a:t>
          </a:r>
          <a:endParaRPr lang="ko-KR" altLang="en-US" sz="2000" b="0" kern="1200" dirty="0">
            <a:latin typeface="HY동녘B" pitchFamily="18" charset="-127"/>
            <a:ea typeface="HY동녘B" pitchFamily="18" charset="-127"/>
          </a:endParaRPr>
        </a:p>
      </dsp:txBody>
      <dsp:txXfrm>
        <a:off x="0" y="1446290"/>
        <a:ext cx="8640960" cy="1016393"/>
      </dsp:txXfrm>
    </dsp:sp>
    <dsp:sp modelId="{0E7A78E9-0A38-423C-ACDF-5960E5809F30}">
      <dsp:nvSpPr>
        <dsp:cNvPr id="0" name=""/>
        <dsp:cNvSpPr/>
      </dsp:nvSpPr>
      <dsp:spPr>
        <a:xfrm>
          <a:off x="0" y="2649883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b="0" kern="1200" spc="-200" baseline="0" dirty="0" smtClean="0">
              <a:latin typeface="HY동녘B" pitchFamily="18" charset="-127"/>
              <a:ea typeface="HY동녘B" pitchFamily="18" charset="-127"/>
            </a:rPr>
            <a:t>Activity 03</a:t>
          </a:r>
          <a:r>
            <a:rPr lang="en-US" altLang="en-US" sz="2000" b="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b="0" kern="1200" dirty="0" smtClean="0">
              <a:latin typeface="HY동녘B" pitchFamily="18" charset="-127"/>
              <a:ea typeface="HY동녘B" pitchFamily="18" charset="-127"/>
            </a:rPr>
            <a:t>평판의 법칙 </a:t>
          </a:r>
          <a:r>
            <a:rPr lang="en-US" altLang="en-US" sz="2000" b="0" kern="12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b="0" kern="1200" dirty="0" smtClean="0">
              <a:latin typeface="HY동녘B" pitchFamily="18" charset="-127"/>
              <a:ea typeface="HY동녘B" pitchFamily="18" charset="-127"/>
            </a:rPr>
            <a:t>평판에 사활을 걸어라</a:t>
          </a:r>
          <a:endParaRPr lang="ko-KR" altLang="en-US" sz="2000" b="0" kern="1200" dirty="0">
            <a:latin typeface="HY동녘B" pitchFamily="18" charset="-127"/>
            <a:ea typeface="HY동녘B" pitchFamily="18" charset="-127"/>
          </a:endParaRPr>
        </a:p>
      </dsp:txBody>
      <dsp:txXfrm>
        <a:off x="0" y="2649883"/>
        <a:ext cx="8640960" cy="1016393"/>
      </dsp:txXfrm>
    </dsp:sp>
    <dsp:sp modelId="{5913B990-D0B8-4D98-B672-AA0F604A2933}">
      <dsp:nvSpPr>
        <dsp:cNvPr id="0" name=""/>
        <dsp:cNvSpPr/>
      </dsp:nvSpPr>
      <dsp:spPr>
        <a:xfrm>
          <a:off x="0" y="3853477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b="0" kern="1200" spc="-200" baseline="0" dirty="0" smtClean="0">
              <a:latin typeface="HY동녘B" pitchFamily="18" charset="-127"/>
              <a:ea typeface="HY동녘B" pitchFamily="18" charset="-127"/>
            </a:rPr>
            <a:t>Activity 04</a:t>
          </a:r>
          <a:r>
            <a:rPr lang="en-US" altLang="en-US" sz="2000" b="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b="0" kern="1200" dirty="0" smtClean="0">
              <a:latin typeface="HY동녘B" pitchFamily="18" charset="-127"/>
              <a:ea typeface="HY동녘B" pitchFamily="18" charset="-127"/>
            </a:rPr>
            <a:t>계획의 법칙 </a:t>
          </a:r>
          <a:r>
            <a:rPr lang="en-US" altLang="en-US" sz="2000" b="0" kern="12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b="0" kern="1200" spc="-100" baseline="0" dirty="0" smtClean="0">
              <a:latin typeface="HY동녘B" pitchFamily="18" charset="-127"/>
              <a:ea typeface="HY동녘B" pitchFamily="18" charset="-127"/>
            </a:rPr>
            <a:t>계획 없이 행동 없다</a:t>
          </a:r>
          <a:r>
            <a:rPr lang="en-US" altLang="en-US" sz="2000" b="0" kern="1200" spc="-100" baseline="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b="0" kern="1200" spc="-100" baseline="0" dirty="0" smtClean="0">
              <a:latin typeface="HY동녘B" pitchFamily="18" charset="-127"/>
              <a:ea typeface="HY동녘B" pitchFamily="18" charset="-127"/>
            </a:rPr>
            <a:t>엉터리 계획이라도 팩트화하라</a:t>
          </a:r>
          <a:endParaRPr lang="ko-KR" altLang="en-US" sz="2000" b="0" kern="1200" spc="-100" baseline="0" dirty="0">
            <a:latin typeface="HY동녘B" pitchFamily="18" charset="-127"/>
            <a:ea typeface="HY동녘B" pitchFamily="18" charset="-127"/>
          </a:endParaRPr>
        </a:p>
      </dsp:txBody>
      <dsp:txXfrm>
        <a:off x="0" y="3853477"/>
        <a:ext cx="8640960" cy="101639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13BDC3-ADC0-4C02-8557-C69E72BD4D40}">
      <dsp:nvSpPr>
        <dsp:cNvPr id="0" name=""/>
        <dsp:cNvSpPr/>
      </dsp:nvSpPr>
      <dsp:spPr>
        <a:xfrm>
          <a:off x="0" y="242697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spc="-200" baseline="0" dirty="0" smtClean="0">
              <a:latin typeface="HY동녘B" pitchFamily="18" charset="-127"/>
              <a:ea typeface="HY동녘B" pitchFamily="18" charset="-127"/>
            </a:rPr>
            <a:t>Activity 05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실행의 법칙 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선실행 후평가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,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승자는 실행의 속도가 다르다</a:t>
          </a:r>
          <a:endParaRPr lang="ko-KR" altLang="en-US" sz="2000" b="0" kern="1200" dirty="0">
            <a:latin typeface="HY동녘B" pitchFamily="18" charset="-127"/>
            <a:ea typeface="HY동녘B" pitchFamily="18" charset="-127"/>
          </a:endParaRPr>
        </a:p>
      </dsp:txBody>
      <dsp:txXfrm>
        <a:off x="0" y="242697"/>
        <a:ext cx="8640960" cy="1016393"/>
      </dsp:txXfrm>
    </dsp:sp>
    <dsp:sp modelId="{0A21E702-8073-43EF-98C3-182CFB4D36BD}">
      <dsp:nvSpPr>
        <dsp:cNvPr id="0" name=""/>
        <dsp:cNvSpPr/>
      </dsp:nvSpPr>
      <dsp:spPr>
        <a:xfrm>
          <a:off x="0" y="1446290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spc="-200" baseline="0" dirty="0" smtClean="0">
              <a:latin typeface="HY동녘B" pitchFamily="18" charset="-127"/>
              <a:ea typeface="HY동녘B" pitchFamily="18" charset="-127"/>
            </a:rPr>
            <a:t>Activity 06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관점의 법칙 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kern="1200" spc="-200" baseline="0" dirty="0" smtClean="0">
              <a:latin typeface="HY동녘B" pitchFamily="18" charset="-127"/>
              <a:ea typeface="HY동녘B" pitchFamily="18" charset="-127"/>
            </a:rPr>
            <a:t>보이는 문제는 빙산의 일각</a:t>
          </a:r>
          <a:r>
            <a:rPr lang="en-US" altLang="en-US" sz="2000" kern="1200" spc="-200" baseline="0" dirty="0" smtClean="0">
              <a:latin typeface="HY동녘B" pitchFamily="18" charset="-127"/>
              <a:ea typeface="HY동녘B" pitchFamily="18" charset="-127"/>
            </a:rPr>
            <a:t>, </a:t>
          </a:r>
          <a:r>
            <a:rPr lang="ko-KR" altLang="en-US" sz="2000" kern="1200" spc="-200" baseline="0" dirty="0" smtClean="0">
              <a:latin typeface="HY동녘B" pitchFamily="18" charset="-127"/>
              <a:ea typeface="HY동녘B" pitchFamily="18" charset="-127"/>
            </a:rPr>
            <a:t>보이지 않는 것을 혁신하라</a:t>
          </a:r>
          <a:endParaRPr lang="ko-KR" altLang="en-US" sz="2000" b="0" kern="1200" spc="-200" baseline="0" dirty="0">
            <a:latin typeface="HY동녘B" pitchFamily="18" charset="-127"/>
            <a:ea typeface="HY동녘B" pitchFamily="18" charset="-127"/>
          </a:endParaRPr>
        </a:p>
      </dsp:txBody>
      <dsp:txXfrm>
        <a:off x="0" y="1446290"/>
        <a:ext cx="8640960" cy="1016393"/>
      </dsp:txXfrm>
    </dsp:sp>
    <dsp:sp modelId="{0E7A78E9-0A38-423C-ACDF-5960E5809F30}">
      <dsp:nvSpPr>
        <dsp:cNvPr id="0" name=""/>
        <dsp:cNvSpPr/>
      </dsp:nvSpPr>
      <dsp:spPr>
        <a:xfrm>
          <a:off x="0" y="2649883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spc="-200" baseline="0" dirty="0" smtClean="0">
              <a:latin typeface="HY동녘B" pitchFamily="18" charset="-127"/>
              <a:ea typeface="HY동녘B" pitchFamily="18" charset="-127"/>
            </a:rPr>
            <a:t>Activity 07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목표달성의 법칙 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: 8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시간 고민 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1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가지 미션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,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킹핀을 공략하라</a:t>
          </a:r>
          <a:endParaRPr lang="ko-KR" altLang="en-US" sz="2000" b="0" kern="1200" dirty="0">
            <a:latin typeface="HY동녘B" pitchFamily="18" charset="-127"/>
            <a:ea typeface="HY동녘B" pitchFamily="18" charset="-127"/>
          </a:endParaRPr>
        </a:p>
      </dsp:txBody>
      <dsp:txXfrm>
        <a:off x="0" y="2649883"/>
        <a:ext cx="8640960" cy="1016393"/>
      </dsp:txXfrm>
    </dsp:sp>
    <dsp:sp modelId="{5913B990-D0B8-4D98-B672-AA0F604A2933}">
      <dsp:nvSpPr>
        <dsp:cNvPr id="0" name=""/>
        <dsp:cNvSpPr/>
      </dsp:nvSpPr>
      <dsp:spPr>
        <a:xfrm>
          <a:off x="0" y="3853477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spc="-200" baseline="0" dirty="0" smtClean="0">
              <a:latin typeface="HY동녘B" pitchFamily="18" charset="-127"/>
              <a:ea typeface="HY동녘B" pitchFamily="18" charset="-127"/>
            </a:rPr>
            <a:t>Activity 08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섬세함의 법칙 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kern="1200" spc="-100" baseline="0" dirty="0" smtClean="0">
              <a:latin typeface="HY동녘B" pitchFamily="18" charset="-127"/>
              <a:ea typeface="HY동녘B" pitchFamily="18" charset="-127"/>
            </a:rPr>
            <a:t>자르고 쪼개고 분석하라</a:t>
          </a:r>
          <a:r>
            <a:rPr lang="en-US" altLang="en-US" sz="2000" kern="1200" spc="-100" baseline="0" dirty="0" smtClean="0">
              <a:latin typeface="HY동녘B" pitchFamily="18" charset="-127"/>
              <a:ea typeface="HY동녘B" pitchFamily="18" charset="-127"/>
            </a:rPr>
            <a:t>, </a:t>
          </a:r>
          <a:r>
            <a:rPr lang="ko-KR" altLang="en-US" sz="2000" kern="1200" spc="-100" baseline="0" dirty="0" smtClean="0">
              <a:latin typeface="HY동녘B" pitchFamily="18" charset="-127"/>
              <a:ea typeface="HY동녘B" pitchFamily="18" charset="-127"/>
            </a:rPr>
            <a:t>디테일이 경쟁력이다</a:t>
          </a:r>
          <a:endParaRPr lang="ko-KR" altLang="en-US" sz="2000" b="0" kern="1200" spc="-100" baseline="0" dirty="0">
            <a:latin typeface="HY동녘B" pitchFamily="18" charset="-127"/>
            <a:ea typeface="HY동녘B" pitchFamily="18" charset="-127"/>
          </a:endParaRPr>
        </a:p>
      </dsp:txBody>
      <dsp:txXfrm>
        <a:off x="0" y="3853477"/>
        <a:ext cx="8640960" cy="101639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13BDC3-ADC0-4C02-8557-C69E72BD4D40}">
      <dsp:nvSpPr>
        <dsp:cNvPr id="0" name=""/>
        <dsp:cNvSpPr/>
      </dsp:nvSpPr>
      <dsp:spPr>
        <a:xfrm>
          <a:off x="0" y="242697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spc="-200" baseline="0" dirty="0" smtClean="0">
              <a:latin typeface="HY동녘B" pitchFamily="18" charset="-127"/>
              <a:ea typeface="HY동녘B" pitchFamily="18" charset="-127"/>
            </a:rPr>
            <a:t>Activity 09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창의의 법칙 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정답은 현장에 있다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,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명</a:t>
          </a:r>
          <a:r>
            <a:rPr lang="ko-KR" altLang="en-US" sz="2000" kern="1200" cap="none" spc="-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맑은 고딕"/>
              <a:ea typeface="맑은 고딕"/>
            </a:rPr>
            <a:t>∙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색</a:t>
          </a:r>
          <a:r>
            <a:rPr lang="ko-KR" altLang="en-US" sz="2000" kern="1200" cap="none" spc="-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맑은 고딕"/>
              <a:ea typeface="맑은 고딕"/>
            </a:rPr>
            <a:t>∙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형을 끌어내라</a:t>
          </a:r>
          <a:endParaRPr lang="ko-KR" altLang="en-US" sz="2000" b="0" kern="1200" dirty="0">
            <a:latin typeface="HY동녘B" pitchFamily="18" charset="-127"/>
            <a:ea typeface="HY동녘B" pitchFamily="18" charset="-127"/>
          </a:endParaRPr>
        </a:p>
      </dsp:txBody>
      <dsp:txXfrm>
        <a:off x="0" y="242697"/>
        <a:ext cx="8640960" cy="1016393"/>
      </dsp:txXfrm>
    </dsp:sp>
    <dsp:sp modelId="{0A21E702-8073-43EF-98C3-182CFB4D36BD}">
      <dsp:nvSpPr>
        <dsp:cNvPr id="0" name=""/>
        <dsp:cNvSpPr/>
      </dsp:nvSpPr>
      <dsp:spPr>
        <a:xfrm>
          <a:off x="0" y="1446290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spc="-150" baseline="0" dirty="0" smtClean="0">
              <a:latin typeface="HY동녘B" pitchFamily="18" charset="-127"/>
              <a:ea typeface="HY동녘B" pitchFamily="18" charset="-127"/>
            </a:rPr>
            <a:t>Activity</a:t>
          </a:r>
          <a:r>
            <a:rPr lang="en-US" altLang="en-US" sz="2000" kern="1200" spc="-200" baseline="0" dirty="0" smtClean="0">
              <a:latin typeface="HY동녘B" pitchFamily="18" charset="-127"/>
              <a:ea typeface="HY동녘B" pitchFamily="18" charset="-127"/>
            </a:rPr>
            <a:t> 10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소통의 법칙 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:</a:t>
          </a:r>
          <a:r>
            <a:rPr lang="en-US" altLang="en-US" sz="2000" kern="1200" spc="-200" dirty="0" smtClean="0">
              <a:latin typeface="HY동녘B" pitchFamily="18" charset="-127"/>
              <a:ea typeface="HY동녘B" pitchFamily="18" charset="-127"/>
            </a:rPr>
            <a:t>‘</a:t>
          </a:r>
          <a:r>
            <a:rPr lang="ko-KR" altLang="en-US" sz="2000" kern="1200" spc="-200" dirty="0" smtClean="0">
              <a:latin typeface="HY동녘B" pitchFamily="18" charset="-127"/>
              <a:ea typeface="HY동녘B" pitchFamily="18" charset="-127"/>
            </a:rPr>
            <a:t>우리 가게 단골</a:t>
          </a:r>
          <a:r>
            <a:rPr lang="ko-KR" altLang="en-US" sz="2000" kern="1200" spc="-1100" baseline="0" dirty="0" smtClean="0">
              <a:latin typeface="HY동녘B" pitchFamily="18" charset="-127"/>
              <a:ea typeface="HY동녘B" pitchFamily="18" charset="-127"/>
            </a:rPr>
            <a:t>’</a:t>
          </a:r>
          <a:r>
            <a:rPr lang="ko-KR" altLang="en-US" sz="2000" kern="1200" spc="-150" baseline="0" dirty="0" smtClean="0">
              <a:latin typeface="HY동녘B" pitchFamily="18" charset="-127"/>
              <a:ea typeface="HY동녘B" pitchFamily="18" charset="-127"/>
            </a:rPr>
            <a:t>은 없다</a:t>
          </a:r>
          <a:r>
            <a:rPr lang="en-US" altLang="en-US" sz="2000" kern="1200" spc="-200" dirty="0" smtClean="0">
              <a:latin typeface="HY동녘B" pitchFamily="18" charset="-127"/>
              <a:ea typeface="HY동녘B" pitchFamily="18" charset="-127"/>
            </a:rPr>
            <a:t>,‘</a:t>
          </a:r>
          <a:r>
            <a:rPr lang="ko-KR" altLang="en-US" sz="2000" kern="1200" spc="-150" baseline="0" dirty="0" smtClean="0">
              <a:latin typeface="HY동녘B" pitchFamily="18" charset="-127"/>
              <a:ea typeface="HY동녘B" pitchFamily="18" charset="-127"/>
            </a:rPr>
            <a:t>나의 단골</a:t>
          </a:r>
          <a:r>
            <a:rPr lang="ko-KR" altLang="en-US" sz="2000" kern="1200" spc="-1100" baseline="0" dirty="0" smtClean="0">
              <a:latin typeface="HY동녘B" pitchFamily="18" charset="-127"/>
              <a:ea typeface="HY동녘B" pitchFamily="18" charset="-127"/>
            </a:rPr>
            <a:t>’</a:t>
          </a:r>
          <a:r>
            <a:rPr lang="ko-KR" altLang="en-US" sz="2000" kern="1200" spc="-150" baseline="0" dirty="0" smtClean="0">
              <a:latin typeface="HY동녘B" pitchFamily="18" charset="-127"/>
              <a:ea typeface="HY동녘B" pitchFamily="18" charset="-127"/>
            </a:rPr>
            <a:t>이 남을 뿐이다</a:t>
          </a:r>
          <a:endParaRPr lang="ko-KR" altLang="en-US" sz="2000" b="0" kern="1200" spc="-150" baseline="0" dirty="0">
            <a:latin typeface="HY동녘B" pitchFamily="18" charset="-127"/>
            <a:ea typeface="HY동녘B" pitchFamily="18" charset="-127"/>
          </a:endParaRPr>
        </a:p>
      </dsp:txBody>
      <dsp:txXfrm>
        <a:off x="0" y="1446290"/>
        <a:ext cx="8640960" cy="1016393"/>
      </dsp:txXfrm>
    </dsp:sp>
    <dsp:sp modelId="{0E7A78E9-0A38-423C-ACDF-5960E5809F30}">
      <dsp:nvSpPr>
        <dsp:cNvPr id="0" name=""/>
        <dsp:cNvSpPr/>
      </dsp:nvSpPr>
      <dsp:spPr>
        <a:xfrm>
          <a:off x="0" y="2649883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spc="-200" baseline="0" dirty="0" smtClean="0">
              <a:latin typeface="HY동녘B" pitchFamily="18" charset="-127"/>
              <a:ea typeface="HY동녘B" pitchFamily="18" charset="-127"/>
            </a:rPr>
            <a:t>Activity 11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실패의 법칙 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실패는 없다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,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다른 방식이 있을 뿐이다</a:t>
          </a:r>
          <a:endParaRPr lang="ko-KR" altLang="en-US" sz="2000" b="0" kern="1200" dirty="0">
            <a:latin typeface="HY동녘B" pitchFamily="18" charset="-127"/>
            <a:ea typeface="HY동녘B" pitchFamily="18" charset="-127"/>
          </a:endParaRPr>
        </a:p>
      </dsp:txBody>
      <dsp:txXfrm>
        <a:off x="0" y="2649883"/>
        <a:ext cx="8640960" cy="1016393"/>
      </dsp:txXfrm>
    </dsp:sp>
    <dsp:sp modelId="{5913B990-D0B8-4D98-B672-AA0F604A2933}">
      <dsp:nvSpPr>
        <dsp:cNvPr id="0" name=""/>
        <dsp:cNvSpPr/>
      </dsp:nvSpPr>
      <dsp:spPr>
        <a:xfrm>
          <a:off x="0" y="3853477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spc="-200" baseline="0" dirty="0" smtClean="0">
              <a:latin typeface="HY동녘B" pitchFamily="18" charset="-127"/>
              <a:ea typeface="HY동녘B" pitchFamily="18" charset="-127"/>
            </a:rPr>
            <a:t>Activity 12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끌림의 법칙 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끌리는 마케터가 되는 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3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가지 방법</a:t>
          </a:r>
          <a:endParaRPr lang="ko-KR" altLang="en-US" sz="2000" b="0" kern="1200" dirty="0">
            <a:latin typeface="HY동녘B" pitchFamily="18" charset="-127"/>
            <a:ea typeface="HY동녘B" pitchFamily="18" charset="-127"/>
          </a:endParaRPr>
        </a:p>
      </dsp:txBody>
      <dsp:txXfrm>
        <a:off x="0" y="3853477"/>
        <a:ext cx="8640960" cy="101639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13BDC3-ADC0-4C02-8557-C69E72BD4D40}">
      <dsp:nvSpPr>
        <dsp:cNvPr id="0" name=""/>
        <dsp:cNvSpPr/>
      </dsp:nvSpPr>
      <dsp:spPr>
        <a:xfrm>
          <a:off x="0" y="242697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spc="-200" baseline="0" dirty="0" smtClean="0">
              <a:latin typeface="HY동녘B" pitchFamily="18" charset="-127"/>
              <a:ea typeface="HY동녘B" pitchFamily="18" charset="-127"/>
            </a:rPr>
            <a:t>Activity 13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연결의 법칙 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kern="1200" spc="-100" baseline="0" dirty="0" smtClean="0">
              <a:latin typeface="HY동녘B" pitchFamily="18" charset="-127"/>
              <a:ea typeface="HY동녘B" pitchFamily="18" charset="-127"/>
            </a:rPr>
            <a:t>모든 목표는 동사로 구성되어 있다</a:t>
          </a:r>
          <a:r>
            <a:rPr lang="en-US" altLang="en-US" sz="2000" kern="1200" spc="-100" baseline="0" dirty="0" smtClean="0">
              <a:latin typeface="HY동녘B" pitchFamily="18" charset="-127"/>
              <a:ea typeface="HY동녘B" pitchFamily="18" charset="-127"/>
            </a:rPr>
            <a:t>, </a:t>
          </a:r>
          <a:r>
            <a:rPr lang="ko-KR" altLang="en-US" sz="2000" kern="1200" spc="-100" baseline="0" dirty="0" smtClean="0">
              <a:latin typeface="HY동녘B" pitchFamily="18" charset="-127"/>
              <a:ea typeface="HY동녘B" pitchFamily="18" charset="-127"/>
            </a:rPr>
            <a:t>목표와 동사를 연결하라</a:t>
          </a:r>
          <a:endParaRPr lang="ko-KR" altLang="en-US" sz="2000" b="0" kern="1200" spc="-100" baseline="0" dirty="0">
            <a:latin typeface="HY동녘B" pitchFamily="18" charset="-127"/>
            <a:ea typeface="HY동녘B" pitchFamily="18" charset="-127"/>
          </a:endParaRPr>
        </a:p>
      </dsp:txBody>
      <dsp:txXfrm>
        <a:off x="0" y="242697"/>
        <a:ext cx="8640960" cy="1016393"/>
      </dsp:txXfrm>
    </dsp:sp>
    <dsp:sp modelId="{0A21E702-8073-43EF-98C3-182CFB4D36BD}">
      <dsp:nvSpPr>
        <dsp:cNvPr id="0" name=""/>
        <dsp:cNvSpPr/>
      </dsp:nvSpPr>
      <dsp:spPr>
        <a:xfrm>
          <a:off x="0" y="1446290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spc="-200" baseline="0" dirty="0" smtClean="0">
              <a:latin typeface="HY동녘B" pitchFamily="18" charset="-127"/>
              <a:ea typeface="HY동녘B" pitchFamily="18" charset="-127"/>
            </a:rPr>
            <a:t>Activity 14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행동의 법칙 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행동과 습관의 구조가‘경쟁력’</a:t>
          </a:r>
          <a:endParaRPr lang="ko-KR" altLang="en-US" sz="2000" b="0" kern="1200" dirty="0">
            <a:latin typeface="HY동녘B" pitchFamily="18" charset="-127"/>
            <a:ea typeface="HY동녘B" pitchFamily="18" charset="-127"/>
          </a:endParaRPr>
        </a:p>
      </dsp:txBody>
      <dsp:txXfrm>
        <a:off x="0" y="1446290"/>
        <a:ext cx="8640960" cy="1016393"/>
      </dsp:txXfrm>
    </dsp:sp>
    <dsp:sp modelId="{0E7A78E9-0A38-423C-ACDF-5960E5809F30}">
      <dsp:nvSpPr>
        <dsp:cNvPr id="0" name=""/>
        <dsp:cNvSpPr/>
      </dsp:nvSpPr>
      <dsp:spPr>
        <a:xfrm>
          <a:off x="0" y="2649883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spc="-200" baseline="0" dirty="0" smtClean="0">
              <a:latin typeface="HY동녘B" pitchFamily="18" charset="-127"/>
              <a:ea typeface="HY동녘B" pitchFamily="18" charset="-127"/>
            </a:rPr>
            <a:t>Activity 15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체험의 법칙 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kern="1200" spc="-100" baseline="0" dirty="0" smtClean="0">
              <a:latin typeface="HY동녘B" pitchFamily="18" charset="-127"/>
              <a:ea typeface="HY동녘B" pitchFamily="18" charset="-127"/>
            </a:rPr>
            <a:t>주변에서 잘할 수 있는 작은 성공체험을 만들어라</a:t>
          </a:r>
          <a:endParaRPr lang="ko-KR" altLang="en-US" sz="2000" b="0" kern="1200" spc="-100" baseline="0" dirty="0">
            <a:latin typeface="HY동녘B" pitchFamily="18" charset="-127"/>
            <a:ea typeface="HY동녘B" pitchFamily="18" charset="-127"/>
          </a:endParaRPr>
        </a:p>
      </dsp:txBody>
      <dsp:txXfrm>
        <a:off x="0" y="2649883"/>
        <a:ext cx="8640960" cy="1016393"/>
      </dsp:txXfrm>
    </dsp:sp>
    <dsp:sp modelId="{5913B990-D0B8-4D98-B672-AA0F604A2933}">
      <dsp:nvSpPr>
        <dsp:cNvPr id="0" name=""/>
        <dsp:cNvSpPr/>
      </dsp:nvSpPr>
      <dsp:spPr>
        <a:xfrm>
          <a:off x="0" y="3853477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spc="-200" baseline="0" dirty="0" smtClean="0">
              <a:latin typeface="HY동녘B" pitchFamily="18" charset="-127"/>
              <a:ea typeface="HY동녘B" pitchFamily="18" charset="-127"/>
            </a:rPr>
            <a:t>Activity 16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가능성의 법칙 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: 1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등의 비밀법칙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,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노트 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3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권의 비밀</a:t>
          </a:r>
          <a:endParaRPr lang="ko-KR" altLang="en-US" sz="2000" b="0" kern="1200" dirty="0">
            <a:latin typeface="HY동녘B" pitchFamily="18" charset="-127"/>
            <a:ea typeface="HY동녘B" pitchFamily="18" charset="-127"/>
          </a:endParaRPr>
        </a:p>
      </dsp:txBody>
      <dsp:txXfrm>
        <a:off x="0" y="3853477"/>
        <a:ext cx="8640960" cy="101639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13BDC3-ADC0-4C02-8557-C69E72BD4D40}">
      <dsp:nvSpPr>
        <dsp:cNvPr id="0" name=""/>
        <dsp:cNvSpPr/>
      </dsp:nvSpPr>
      <dsp:spPr>
        <a:xfrm>
          <a:off x="0" y="242697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spc="-200" baseline="0" dirty="0" smtClean="0">
              <a:latin typeface="HY동녘B" pitchFamily="18" charset="-127"/>
              <a:ea typeface="HY동녘B" pitchFamily="18" charset="-127"/>
            </a:rPr>
            <a:t>Activity 17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행운의 법칙 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일을 일로 보지 말고 운명으로 설정하라</a:t>
          </a:r>
          <a:endParaRPr lang="ko-KR" altLang="en-US" sz="2000" b="0" kern="1200" dirty="0">
            <a:latin typeface="HY동녘B" pitchFamily="18" charset="-127"/>
            <a:ea typeface="HY동녘B" pitchFamily="18" charset="-127"/>
          </a:endParaRPr>
        </a:p>
      </dsp:txBody>
      <dsp:txXfrm>
        <a:off x="0" y="242697"/>
        <a:ext cx="8640960" cy="1016393"/>
      </dsp:txXfrm>
    </dsp:sp>
    <dsp:sp modelId="{0A21E702-8073-43EF-98C3-182CFB4D36BD}">
      <dsp:nvSpPr>
        <dsp:cNvPr id="0" name=""/>
        <dsp:cNvSpPr/>
      </dsp:nvSpPr>
      <dsp:spPr>
        <a:xfrm>
          <a:off x="0" y="1446290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spc="-200" baseline="0" dirty="0" smtClean="0">
              <a:latin typeface="HY동녘B" pitchFamily="18" charset="-127"/>
              <a:ea typeface="HY동녘B" pitchFamily="18" charset="-127"/>
            </a:rPr>
            <a:t>Activity 18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변화의 법칙 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열정도 흉내 내면 습관이 된다</a:t>
          </a:r>
          <a:endParaRPr lang="ko-KR" altLang="en-US" sz="2000" b="0" kern="1200" dirty="0">
            <a:latin typeface="HY동녘B" pitchFamily="18" charset="-127"/>
            <a:ea typeface="HY동녘B" pitchFamily="18" charset="-127"/>
          </a:endParaRPr>
        </a:p>
      </dsp:txBody>
      <dsp:txXfrm>
        <a:off x="0" y="1446290"/>
        <a:ext cx="8640960" cy="1016393"/>
      </dsp:txXfrm>
    </dsp:sp>
    <dsp:sp modelId="{0E7A78E9-0A38-423C-ACDF-5960E5809F30}">
      <dsp:nvSpPr>
        <dsp:cNvPr id="0" name=""/>
        <dsp:cNvSpPr/>
      </dsp:nvSpPr>
      <dsp:spPr>
        <a:xfrm>
          <a:off x="0" y="2649883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spc="-200" baseline="0" dirty="0" smtClean="0">
              <a:latin typeface="HY동녘B" pitchFamily="18" charset="-127"/>
              <a:ea typeface="HY동녘B" pitchFamily="18" charset="-127"/>
            </a:rPr>
            <a:t>Activity 19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학습의 법칙 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조직은 평생 먹고 살 것을 가르쳐준다</a:t>
          </a:r>
          <a:endParaRPr lang="ko-KR" altLang="en-US" sz="2000" b="0" kern="1200" dirty="0">
            <a:latin typeface="HY동녘B" pitchFamily="18" charset="-127"/>
            <a:ea typeface="HY동녘B" pitchFamily="18" charset="-127"/>
          </a:endParaRPr>
        </a:p>
      </dsp:txBody>
      <dsp:txXfrm>
        <a:off x="0" y="2649883"/>
        <a:ext cx="8640960" cy="1016393"/>
      </dsp:txXfrm>
    </dsp:sp>
    <dsp:sp modelId="{5913B990-D0B8-4D98-B672-AA0F604A2933}">
      <dsp:nvSpPr>
        <dsp:cNvPr id="0" name=""/>
        <dsp:cNvSpPr/>
      </dsp:nvSpPr>
      <dsp:spPr>
        <a:xfrm>
          <a:off x="0" y="3853477"/>
          <a:ext cx="8640960" cy="10163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spc="-200" baseline="0" dirty="0" smtClean="0">
              <a:latin typeface="HY동녘B" pitchFamily="18" charset="-127"/>
              <a:ea typeface="HY동녘B" pitchFamily="18" charset="-127"/>
            </a:rPr>
            <a:t>Activity 20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.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기본의 법칙 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: 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동사형 인간의 평생 좌우명</a:t>
          </a:r>
          <a:r>
            <a:rPr lang="en-US" altLang="en-US" sz="2000" kern="1200" dirty="0" smtClean="0">
              <a:latin typeface="HY동녘B" pitchFamily="18" charset="-127"/>
              <a:ea typeface="HY동녘B" pitchFamily="18" charset="-127"/>
            </a:rPr>
            <a:t>,‘</a:t>
          </a:r>
          <a:r>
            <a:rPr lang="ko-KR" altLang="en-US" sz="2000" kern="1200" dirty="0" smtClean="0">
              <a:latin typeface="HY동녘B" pitchFamily="18" charset="-127"/>
              <a:ea typeface="HY동녘B" pitchFamily="18" charset="-127"/>
            </a:rPr>
            <a:t>기본에 충실하라’</a:t>
          </a:r>
          <a:endParaRPr lang="ko-KR" altLang="en-US" sz="2000" b="0" kern="1200" dirty="0">
            <a:latin typeface="HY동녘B" pitchFamily="18" charset="-127"/>
            <a:ea typeface="HY동녘B" pitchFamily="18" charset="-127"/>
          </a:endParaRPr>
        </a:p>
      </dsp:txBody>
      <dsp:txXfrm>
        <a:off x="0" y="3853477"/>
        <a:ext cx="8640960" cy="1016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29FFC-C562-4603-85ED-13AF2F3B0FCC}" type="datetimeFigureOut">
              <a:rPr lang="ko-KR" altLang="en-US" smtClean="0"/>
              <a:t>2011-03-31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74125-468F-437D-8F5B-A8DA421DAE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꿈과 비전과 성취를 이루기 위해 반드시 갖추어야 할 기본기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동사형 인간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74125-468F-437D-8F5B-A8DA421DAEE1}" type="slidenum">
              <a:rPr lang="ko-KR" altLang="en-US" smtClean="0"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일과 인생에서 나만의 유일성을 만드는 </a:t>
            </a:r>
            <a:r>
              <a:rPr lang="en-US" altLang="ko-KR" dirty="0" smtClean="0"/>
              <a:t>20</a:t>
            </a:r>
            <a:r>
              <a:rPr lang="ko-KR" altLang="en-US" dirty="0" smtClean="0"/>
              <a:t>가지 액티비티</a:t>
            </a:r>
            <a:r>
              <a:rPr lang="en-US" altLang="ko-KR" dirty="0" smtClean="0"/>
              <a:t>!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이 책은 일과 인생을 성취로 이끄는 동사형 인간이 되는 길을 안내한다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개개인의 삶을 성취로 이끌기 위한 기본기를 전수한다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모두 동사형 인간이 되어야 한다고 말하며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성취의 행동구조를 </a:t>
            </a:r>
            <a:r>
              <a:rPr lang="en-US" altLang="ko-KR" dirty="0" smtClean="0"/>
              <a:t>20</a:t>
            </a:r>
            <a:r>
              <a:rPr lang="ko-KR" altLang="en-US" dirty="0" smtClean="0"/>
              <a:t>가지 액티비티로 나누고 쪼개어 명확하게 어떻게 해야 동사형 인간이 될 수 있는지를 알려준다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성취의 비밀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소명으로써의 일에 대한 정체성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세상에 없는 오로지 나만이 할 수 있는 유일성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목표와 꿈을 성취하기 위한 실행력</a:t>
            </a:r>
            <a:r>
              <a:rPr lang="en-US" altLang="ko-KR" dirty="0" smtClean="0"/>
              <a:t>,</a:t>
            </a:r>
            <a:r>
              <a:rPr lang="en-US" altLang="ko-KR" baseline="0" dirty="0" smtClean="0"/>
              <a:t> </a:t>
            </a:r>
            <a:r>
              <a:rPr lang="ko-KR" altLang="en-US" dirty="0" smtClean="0"/>
              <a:t>말만 앞서는 대신 분명하고 거침없는 행동으로 생각하라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능동적인 자세로 미래를 향해 움직여라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과정보다 성과 중심으로 행동하라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상호 간의 협력을 중시해라 등을 강조한다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그리고 저자 개인의 삶 속에서 철저하게 지켜왔던 인생의 가치관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역경을 극복해낸 지독한 </a:t>
            </a:r>
            <a:r>
              <a:rPr lang="ko-KR" altLang="en-US" dirty="0" err="1" smtClean="0"/>
              <a:t>자기관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승리하는 삶으로 이끌었던 인간관계와 시간관리 등을 알려준다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74125-468F-437D-8F5B-A8DA421DAEE1}" type="slidenum">
              <a:rPr lang="ko-KR" altLang="en-US" smtClean="0"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Activity 01. </a:t>
            </a:r>
            <a:r>
              <a:rPr lang="ko-KR" altLang="en-US" dirty="0" smtClean="0"/>
              <a:t>성취의 법칙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위대한 성취를 이룬 동사형 인간으로 변신하라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동사형 인간은 실천중심적이고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일에 대한 소명의식을 가지고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 성과를 중시하여 처음 제시했던 목표를 달성하는 데 의미를 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오늘날 우리의 삶을 승리로 이끄는 인간은 ‘동사형 인간’이다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조직을 구성할 때에도 ‘동사형’</a:t>
            </a:r>
            <a:r>
              <a:rPr lang="ko-KR" altLang="en-US" dirty="0" err="1" smtClean="0"/>
              <a:t>으로</a:t>
            </a:r>
            <a:r>
              <a:rPr lang="ko-KR" altLang="en-US" dirty="0" smtClean="0"/>
              <a:t> 해야 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현장 중심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변화 중심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혁신 중심의 실행 조직이 되어야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동사형으로 전환하는 순간 성취는 눈앞에 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Activity 02. </a:t>
            </a:r>
            <a:r>
              <a:rPr lang="ko-KR" altLang="en-US" dirty="0" smtClean="0"/>
              <a:t>신념의 법칙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탁월한 프로들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만족한 경험을 만드는 사람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프로들은 만족을 만드는 탁월성을 갖추고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그들은 자신 고유의 유일성을 개발한다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유일성을 만들기 위해서는 자신이 목숨을 걸고 덤빌 수 있는 분야를 발견하는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 그 과업을 달성하기 위해 사소한 일 하나까지 정성을 다해 일해야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마지막으로 항상 새롭게 연구할 주제를 찾고 끊임없이 노력해야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한 달에 한 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전공서적 </a:t>
            </a:r>
            <a:r>
              <a:rPr lang="en-US" altLang="ko-KR" dirty="0" smtClean="0"/>
              <a:t>100</a:t>
            </a:r>
            <a:r>
              <a:rPr lang="ko-KR" altLang="en-US" dirty="0" smtClean="0"/>
              <a:t>권 이상 읽기에 도전하고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자신 분야의 전문가를 </a:t>
            </a:r>
            <a:r>
              <a:rPr lang="en-US" altLang="ko-KR" dirty="0" smtClean="0"/>
              <a:t>10</a:t>
            </a:r>
            <a:r>
              <a:rPr lang="ko-KR" altLang="en-US" dirty="0" smtClean="0"/>
              <a:t>명 이상을 만나는 등의 노력이 필요하다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Activity 03. </a:t>
            </a:r>
            <a:r>
              <a:rPr lang="ko-KR" altLang="en-US" dirty="0" smtClean="0"/>
              <a:t>평판의 법칙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평판에 사활을 걸어라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이름에 사활을 걸고 훌륭한 평판을 얻기 위한 첫 번째 방법은 자신이 되고 싶은 별명을 얻어내는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우리의 미래는 자신이 바라는 모습으로 그 의미를 찾아가기 때문이다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이름을 걸고 자기 스스로 명령하는 일과 고객이 원하는 가치 있는 일에 행동으로 다가서는 넉넉함을 하루하루 쌓아가야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열정적이고 내실 있는 지혜가 담긴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하지만 때로는 쓰디쓴 피드백을 겸허하게 기꺼이 받아들여 자신을 완성시킬 수 있어야 한다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Activity 04. </a:t>
            </a:r>
            <a:r>
              <a:rPr lang="ko-KR" altLang="en-US" dirty="0" smtClean="0"/>
              <a:t>계획의 법칙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계획없이 행동없다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엉터리 계획이라도 팩트화하라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성취감은 행동에 근거하며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행동은 계획에서 비롯된다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체계적인 계획을 수립하는 데 집중하는 것은 동사형 인간의 필수조건이다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어떤 일을 하고자 할 때에는 구체적이고 짜임새를 갖춘 액티비티 중심의 계획을 수립해야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 일의 우선순위와 비중을 따져 가중치를 정하고 계획을 세워야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지금 하고 있는 일의 계획 전문가가 되어 생각이 아니라 계획에 따라 행동하고 평가하면 목표를 달성할 수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74125-468F-437D-8F5B-A8DA421DAEE1}" type="slidenum">
              <a:rPr lang="ko-KR" altLang="en-US" smtClean="0"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Activity 05. </a:t>
            </a:r>
            <a:r>
              <a:rPr lang="ko-KR" altLang="en-US" dirty="0" smtClean="0"/>
              <a:t>실행의 법칙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선실행 후평가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승자는 실행의 속도가 다르다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동사형 인간이 생각하는 방식은 일단 실행한 후에 생각하는 것이다</a:t>
            </a:r>
            <a:r>
              <a:rPr lang="en-US" altLang="ko-KR" dirty="0" smtClean="0"/>
              <a:t>. ‘</a:t>
            </a:r>
            <a:r>
              <a:rPr lang="ko-KR" altLang="en-US" dirty="0" smtClean="0"/>
              <a:t>실행’에 있어서도 마찬가지이다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먼저 고객보다 한 발 앞서서 시장 동향을 살펴야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몸소 현장에서 체험하면서 고객과 소통하여 그들의 편의와 욕구를 충족시킬 줄 알아야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또한 직관적이고 핵심을 파고드는 실행력이 갖춰져 있어야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무모함이 아닌 전략적인 판단과 대담함으로 다른 기업보다 한 발 앞서 실행함으로써</a:t>
            </a:r>
            <a:r>
              <a:rPr lang="en-US" altLang="ko-KR" dirty="0" smtClean="0"/>
              <a:t>, </a:t>
            </a:r>
            <a:r>
              <a:rPr lang="ko-KR" altLang="en-US" dirty="0" smtClean="0"/>
              <a:t>누구보다 먼저 상황을 장악하는 능력도 필요하다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Activity 06. </a:t>
            </a:r>
            <a:r>
              <a:rPr lang="ko-KR" altLang="en-US" dirty="0" smtClean="0"/>
              <a:t>관점의 법칙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보이는 문제는 빙산의 일각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보이지 않는 것을 혁신하라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어떤 관점에서 문제의 해결책에 접근하느냐가 성취를 이루는 사람들에게는 매우 중요한 법칙이다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보이는 현상 속에서 보이지 않는 것으로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못 보았던 것을 직접 보는 것으로 관점을 바꾸면 문제해결의 단초를 쉽게 얻을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이를 위해 모든 문제를 사람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프로세스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시스템의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가지로 연결해서 파악한다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 현장에서 프로세스가 제대로 이루어지고 있는지 먼저 점검한다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다음 정보 흐름과 의사결정권으로 혁신의 실행력을 높인다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Activity 07. </a:t>
            </a:r>
            <a:r>
              <a:rPr lang="ko-KR" altLang="en-US" dirty="0" smtClean="0"/>
              <a:t>목표달성의 법칙 </a:t>
            </a:r>
            <a:r>
              <a:rPr lang="en-US" altLang="ko-KR" dirty="0" smtClean="0"/>
              <a:t>: 8</a:t>
            </a:r>
            <a:r>
              <a:rPr lang="ko-KR" altLang="en-US" dirty="0" smtClean="0"/>
              <a:t>시간 고민 </a:t>
            </a:r>
            <a:r>
              <a:rPr lang="en-US" altLang="ko-KR" dirty="0" smtClean="0"/>
              <a:t>1</a:t>
            </a:r>
            <a:r>
              <a:rPr lang="ko-KR" altLang="en-US" dirty="0" smtClean="0"/>
              <a:t>가지 미션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킹핀을 공략하라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목표는 반드시 달성된다는 신념에서 설정되어야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목표를 달성하려면 측정할 수 있어야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이를 위해 계량화로 목표를 단순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간결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명확하게 만들어야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 목표를 달성할 미션을 찾을 때에는 혼자 </a:t>
            </a:r>
            <a:r>
              <a:rPr lang="en-US" altLang="ko-KR" dirty="0" smtClean="0"/>
              <a:t>8</a:t>
            </a:r>
            <a:r>
              <a:rPr lang="ko-KR" altLang="en-US" dirty="0" smtClean="0"/>
              <a:t>시간 이상 고민하여 킹핀을 찾아야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때 킹핀은 쉽고 누구나 할 수 있는 것으로 만들어야 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Activity 08. </a:t>
            </a:r>
            <a:r>
              <a:rPr lang="ko-KR" altLang="en-US" dirty="0" smtClean="0"/>
              <a:t>섬세함의 법칙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자르고 쪼개고 분석하라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디테일이 경쟁력이다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훌륭한 전략가는 남이 보지 못하는 것을 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그것을 분석을 통해 전략으로 이끌어 낸다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이처럼 남이 보지 못하는 것을 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분석하고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집요하게 들여다볼 줄 아는 것이 섬세함의 법칙이다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프로세스를 쪼개고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분석하고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구조화하면 남들이 보지 못하는 것을 볼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 고객의 입장에서 모든 활동을 분석하고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다섯 번의 ‘왜</a:t>
            </a:r>
            <a:r>
              <a:rPr lang="en-US" altLang="ko-KR" dirty="0" smtClean="0"/>
              <a:t>?’</a:t>
            </a:r>
            <a:r>
              <a:rPr lang="ko-KR" altLang="en-US" dirty="0" smtClean="0"/>
              <a:t>로 원리에 도달하는 훈련을 통해 우리는 고부가가치를 창출하는 문제해결형 인재가 될 수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74125-468F-437D-8F5B-A8DA421DAEE1}" type="slidenum">
              <a:rPr lang="ko-KR" altLang="en-US" smtClean="0"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Activity 09. </a:t>
            </a:r>
            <a:r>
              <a:rPr lang="ko-KR" altLang="en-US" dirty="0" smtClean="0"/>
              <a:t>창의의 법칙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정답은 현장에 있다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명</a:t>
            </a:r>
            <a:r>
              <a:rPr lang="ko-KR" altLang="en-US" sz="1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</a:rPr>
              <a:t>∙</a:t>
            </a:r>
            <a:r>
              <a:rPr lang="ko-KR" altLang="en-US" dirty="0" smtClean="0"/>
              <a:t>색</a:t>
            </a:r>
            <a:r>
              <a:rPr lang="ko-KR" altLang="en-US" sz="1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</a:rPr>
              <a:t>∙</a:t>
            </a:r>
            <a:r>
              <a:rPr lang="ko-KR" altLang="en-US" dirty="0" smtClean="0"/>
              <a:t>형을 끌어내라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소비자에게 첫인상을 주는 것은 바로 명</a:t>
            </a:r>
            <a:r>
              <a:rPr lang="ko-KR" altLang="en-US" sz="1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</a:rPr>
              <a:t>∙</a:t>
            </a:r>
            <a:r>
              <a:rPr lang="ko-KR" altLang="en-US" dirty="0" smtClean="0"/>
              <a:t>색</a:t>
            </a:r>
            <a:r>
              <a:rPr lang="ko-KR" altLang="en-US" sz="1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</a:rPr>
              <a:t>∙</a:t>
            </a:r>
            <a:r>
              <a:rPr lang="ko-KR" altLang="en-US" dirty="0" smtClean="0"/>
              <a:t>형이다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사람들에게 개념을 인식시키기 위해서는 이름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색깔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형태를 동시에 바꾸어서 계속해서 기억하도록 하는 것이 중요하다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명</a:t>
            </a:r>
            <a:r>
              <a:rPr lang="ko-KR" altLang="en-US" sz="1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</a:rPr>
              <a:t>∙</a:t>
            </a:r>
            <a:r>
              <a:rPr lang="ko-KR" altLang="en-US" dirty="0" smtClean="0"/>
              <a:t>색</a:t>
            </a:r>
            <a:r>
              <a:rPr lang="ko-KR" altLang="en-US" sz="1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</a:rPr>
              <a:t>∙</a:t>
            </a:r>
            <a:r>
              <a:rPr lang="ko-KR" altLang="en-US" dirty="0" smtClean="0"/>
              <a:t>형은 ‘컨셉의 전환’이다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문제의 굴레에서 벗어나기 위해 먼저 단순화하고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다음 해결과제를 명확하게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그리고 ‘모순’을 찾아 문제 해결을 시도 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마지막으로 ‘생각의 전환’을 시도한다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늘 주변의 것을 차별화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세분화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집중화라는 심안으로 보면 이 세상에 없는 컨셉을 만들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직접 현장에서 발로 뛰면서 이러한 것을 찾아내는 습관을 들여라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Activity 10. </a:t>
            </a:r>
            <a:r>
              <a:rPr lang="ko-KR" altLang="en-US" dirty="0" smtClean="0"/>
              <a:t>소통의 법칙 </a:t>
            </a:r>
            <a:r>
              <a:rPr lang="en-US" altLang="ko-KR" dirty="0" smtClean="0"/>
              <a:t>: ‘</a:t>
            </a:r>
            <a:r>
              <a:rPr lang="ko-KR" altLang="en-US" dirty="0" smtClean="0"/>
              <a:t>우리 가게 단골’은 없다</a:t>
            </a:r>
            <a:r>
              <a:rPr lang="en-US" altLang="ko-KR" dirty="0" smtClean="0"/>
              <a:t>, ‘</a:t>
            </a:r>
            <a:r>
              <a:rPr lang="ko-KR" altLang="en-US" dirty="0" smtClean="0"/>
              <a:t>나의 단골’이 남을 뿐이다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지속적으로 발전하고 성장하는 개인이나 기업들의 공통적인 특성은 문서가 아닌 현장을 최우선으로 한다는 점이다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고객은 현장에 있기 때문이다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고객과 소통하기 위해 현장과 소통하라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혼자서 현장에 가는 습관을 들이고</a:t>
            </a:r>
            <a:r>
              <a:rPr lang="en-US" altLang="ko-KR" dirty="0" smtClean="0"/>
              <a:t>, 30</a:t>
            </a:r>
            <a:r>
              <a:rPr lang="ko-KR" altLang="en-US" dirty="0" smtClean="0"/>
              <a:t>분 이상 한 곳에 머물러 보고 듣고 느껴라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그리고 현장의 모든 것을 기록하고 개선점을 찾아라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움직이지 않으면 오래 살아남을 수 없다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Activity 11. </a:t>
            </a:r>
            <a:r>
              <a:rPr lang="ko-KR" altLang="en-US" dirty="0" smtClean="0"/>
              <a:t>실패의 법칙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실패는 없다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다른 방식이 있을 뿐이다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실패를 실패로만 단정 짓지 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실패를 역전하는 법칙은 되도록 빨리 실패의 원인을 규명하고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궤도를 수정하며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실패가 주는 교훈을 새롭게 받아들여 새로운 주제로 또다시 도전하는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막무가내식 고정관념과 인식의 올가미를 버리고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상품과 친절에 주력을 다하라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고객이 신뢰할 수 있는 이름이 되도록 자신 또는 기업의 가치를 올려라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 한 나라나 개인의 문화를 억지로라도 바꾸어 가치를 창출해 내는 것이 확실하게 경쟁우위에 서는 지름길이자 핵심요소이다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새로운 방법으로 가치를 창출하기 위해 기존의 관행을 의심하고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원점에서 다른 방식을 찾고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신념이 이끄는 대로 행동해야 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Activity 12. </a:t>
            </a:r>
            <a:r>
              <a:rPr lang="ko-KR" altLang="en-US" dirty="0" smtClean="0"/>
              <a:t>끌림의 법칙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끌리는 마케터가 되는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가지 방법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서비스는 이제 더 이상 옵션이 아니다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생존의 필수조건이다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서비스도 자신의 기대를 넘어서는 것이라야 고객은 만족하고 감동한다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고객의 기대를 앞서가는 고객졸도의 기술만이 고객의 마음을 사로잡을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고객만족은 고객이 불필요한 경비를 더 이상 들이지 않도록 하는 것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같은 경비를 지불하고도 더 많은 혜택을 누리도록 하는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끌리는 마케터가 되기 위해 고객이 편하게 찾아오도록 문턱을 낮추고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고객에게 기대감을 주는 전문성을 갖춰야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마지막으로 고객이 요구하기 전에 먼저 응대해야 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74125-468F-437D-8F5B-A8DA421DAEE1}" type="slidenum">
              <a:rPr lang="ko-KR" altLang="en-US" smtClean="0"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Activity 13. </a:t>
            </a:r>
            <a:r>
              <a:rPr lang="ko-KR" altLang="en-US" dirty="0" smtClean="0"/>
              <a:t>연결의 법칙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모든 목표는 동사로 구성되어 있다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목표와 동사를 연결하라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동사형 인간은 어떻게 하면 효과적으로 상대를 이해시키고 변화시키며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행동하게 만드느냐에 집중한다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그리고 그들은 가르치기보다는 그들의 삶을 통해서 공감을 유도하여 스스로 변화하도록 만든다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이것이 목표를 성취에 이르게 하는 액티비티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목표와 행동의 연결 법칙이다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모든 목표는 동사형 미션으로 연결되어 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동사형 미션을 수립할 때에는 먼저 계획을 ‘</a:t>
            </a:r>
            <a:r>
              <a:rPr lang="en-US" altLang="ko-KR" dirty="0" smtClean="0"/>
              <a:t>~</a:t>
            </a:r>
            <a:r>
              <a:rPr lang="ko-KR" altLang="en-US" dirty="0" smtClean="0"/>
              <a:t>하다’와 같은 동사형으로 세운다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다음으로 측정 가능하고 실천할 수 있는 목표를 설정해야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동사형 미션을 효과적으로 주기 위해서는 문제를 단순화시키고 쉽게 규정한다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 미션을 조직원들과 철저히 공유해야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마지막으로 미션을 줄 때 스스로 미션을 설정하게 하는 자발성을 부여해야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이러한 동사형 미션은 조직 내에 상호협력을 원활하게 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업무를 계획적으로 수행하게 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일을 할 때 일의 가치를 생각하면서 업무를 추진하게 하는 효과를 가져온다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Activity 14. </a:t>
            </a:r>
            <a:r>
              <a:rPr lang="ko-KR" altLang="en-US" dirty="0" smtClean="0"/>
              <a:t>행동의 법칙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행동과 습관의 구조가 ‘경쟁력’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일의 성공과 실패는 ‘실행단’에 의해서 결정된다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동일한 계획과 똑같은 조건이라도 어떻게 행동하느냐에 따라 결과가 달라진다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그만큼 행동은 중요하다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행동할 때의 두려움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기득권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불편함을 이겨내면 진정한 경쟁력을 갖출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기존의 모습으로부터 변화할 때에는 동사형 보이는 목표관리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비주얼 계획을 세워야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비주얼 계획은 무엇을 할 지 일정기간을 정해서 월별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주별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일별로 계획을 일목요연하게 보여주는 것을 말한다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동료들과 피드백을 주고받으면서 자신의 직무 역량을 파악하고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앞으로 어떻게 행동할 것인지 전략을 세워야 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Activity 15. </a:t>
            </a:r>
            <a:r>
              <a:rPr lang="ko-KR" altLang="en-US" dirty="0" smtClean="0"/>
              <a:t>체험의 법칙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주변에서 잘할 수 있는 작은 성공체험을 만들어라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성공은 작은 성공체험이 쌓인 후에 이루어지는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조직이나 개인이 실패와 좌절에 빠져있다면 과거의 성공체험을 떠올리면서 동기부여를 하거나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당장 이룰 수 있는 목표를 정하고 실행해야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성공의 경험을 만들어 나가다 보면 ‘성취의 액티비티’가 몸에 배어 열정적으로 또 다른 성공을 이루어 나갈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슬럼프에 빠져있거나 더 나은 상황을 만들고 싶다면 ‘처럼 </a:t>
            </a:r>
            <a:r>
              <a:rPr lang="en-US" altLang="ko-KR" dirty="0" smtClean="0"/>
              <a:t>100 </a:t>
            </a:r>
            <a:r>
              <a:rPr lang="ko-KR" altLang="en-US" dirty="0" smtClean="0"/>
              <a:t>돌파운동’을 실행하라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성공조직이나 부서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개인의 생활습관과 하루 일과를 </a:t>
            </a:r>
            <a:r>
              <a:rPr lang="en-US" altLang="ko-KR" dirty="0" smtClean="0"/>
              <a:t>100</a:t>
            </a:r>
            <a:r>
              <a:rPr lang="ko-KR" altLang="en-US" dirty="0" smtClean="0"/>
              <a:t>퍼센트 그대로 따라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그리고 자체 성공사례를 발굴해 조직에 전파하고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성공한 개인을 전문가로 육성한다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이러한 ‘처럼 </a:t>
            </a:r>
            <a:r>
              <a:rPr lang="en-US" altLang="ko-KR" dirty="0" smtClean="0"/>
              <a:t>100 </a:t>
            </a:r>
            <a:r>
              <a:rPr lang="ko-KR" altLang="en-US" dirty="0" smtClean="0"/>
              <a:t>돌파운동’을 통해 성공을 누적시켜 나갈 수 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Activity 16. </a:t>
            </a:r>
            <a:r>
              <a:rPr lang="ko-KR" altLang="en-US" dirty="0" smtClean="0"/>
              <a:t>가능성의 법칙 </a:t>
            </a:r>
            <a:r>
              <a:rPr lang="en-US" altLang="ko-KR" dirty="0" smtClean="0"/>
              <a:t>: 1</a:t>
            </a:r>
            <a:r>
              <a:rPr lang="ko-KR" altLang="en-US" dirty="0" smtClean="0"/>
              <a:t>등의 비밀법칙</a:t>
            </a:r>
            <a:r>
              <a:rPr lang="en-US" altLang="ko-KR" dirty="0" smtClean="0"/>
              <a:t>, </a:t>
            </a:r>
            <a:r>
              <a:rPr lang="ko-KR" altLang="en-US" dirty="0" smtClean="0"/>
              <a:t>노트 </a:t>
            </a:r>
            <a:r>
              <a:rPr lang="en-US" altLang="ko-KR" dirty="0" smtClean="0"/>
              <a:t>3</a:t>
            </a:r>
            <a:r>
              <a:rPr lang="ko-KR" altLang="en-US" dirty="0" smtClean="0"/>
              <a:t>권의 비밀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비밀노트 </a:t>
            </a:r>
            <a:r>
              <a:rPr lang="en-US" altLang="ko-KR" dirty="0" smtClean="0"/>
              <a:t>1) </a:t>
            </a:r>
            <a:r>
              <a:rPr lang="ko-KR" altLang="en-US" dirty="0" smtClean="0"/>
              <a:t>세밀하고 꼼꼼하게 ‘상권’을 파악하라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비밀노트 </a:t>
            </a:r>
            <a:r>
              <a:rPr lang="en-US" altLang="ko-KR" dirty="0" smtClean="0"/>
              <a:t>2) </a:t>
            </a:r>
            <a:r>
              <a:rPr lang="ko-KR" altLang="en-US" dirty="0" smtClean="0"/>
              <a:t>나만의 경쟁력을 갖춰라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비즈니스 세계에서 ‘남들처럼’ 또는 ‘남들만큼’ 생각하고 행동한다는 것은 아무것도 하지 않는 것과 같다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나란히 붙어있는 동종업계에서 고객을 끌어들이고 선택 받기 위해서는 내가 나머지와 다르다는 것을 보여주어야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남보다 더 나은 나만의 경쟁력을 갖추어라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비밀노트 </a:t>
            </a:r>
            <a:r>
              <a:rPr lang="en-US" altLang="ko-KR" dirty="0" smtClean="0"/>
              <a:t>3) </a:t>
            </a:r>
            <a:r>
              <a:rPr lang="ko-KR" altLang="en-US" dirty="0" smtClean="0"/>
              <a:t>고객의 품격을 관리하라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좋은 의도는 좋은 결과를 낳는다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고객에게 마음을 다하고 정성을 베풀 때에는 그 사람으로 인해 특정한 이익을 누리겠다는 생각은 접어야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오로지 성공한 분들의 좋은 기운을 받고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존경하는 분들의 삶을 배우겠다는 마음가짐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그리고 친밀한 관계를 유지하겠다는 자세가 중요하다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74125-468F-437D-8F5B-A8DA421DAEE1}" type="slidenum">
              <a:rPr lang="ko-KR" altLang="en-US" smtClean="0"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Activity 17. </a:t>
            </a:r>
            <a:r>
              <a:rPr lang="ko-KR" altLang="en-US" dirty="0" smtClean="0"/>
              <a:t>행운의 법칙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일을 일로 보지 말고 운명으로 설정하라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월급을 받기 위해 일을 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일하는 시간에만 근무한다는 생각은 버려라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일은 곧 자기 인생이다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인생에 목숨을 건다는 것은 일에 목숨을 건다는 것과 같다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가장 많은 시간과 노력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인생을 투자하는 게 일인만큼 가장 많은 성취감과 목표의식을 다질 수 있는 것도 일이다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자신이 선택한 일과 자신의 운명을 동일시 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자기 인생을 마케팅 하기 위해 내가 어떤 사람이 되고 싶은지 설정하고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연령대별 재무목표를 설정하라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 자신의 특징을 보여줄 별명을 연령대별로 정하고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주위에 어떤 에너지를 전해줄 사람이 될 것인지 정하라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Activity 18. </a:t>
            </a:r>
            <a:r>
              <a:rPr lang="ko-KR" altLang="en-US" dirty="0" smtClean="0"/>
              <a:t>변화의 법칙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열정도 흉내 내면 습관이 된다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열정이 없으면 일은 시큰둥할 수밖에 없고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위기나 고비 또는 기회의 순간에서조차 제대로 행동할 수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자신의 삶은 무엇을 위해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어떻게 살 것인가에 의해 결정된다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자신의 꿈을 </a:t>
            </a:r>
            <a:r>
              <a:rPr lang="en-US" altLang="ko-KR" dirty="0" smtClean="0"/>
              <a:t>SMART </a:t>
            </a:r>
            <a:r>
              <a:rPr lang="ko-KR" altLang="en-US" dirty="0" smtClean="0"/>
              <a:t>원칙에 따라 적고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그것을 실행하려고 노력한다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위인이 아닌 주변 사람들에게 멘토가 되어 줄 것을 요청하고 피드백을 받는다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마지막으로 자신의 열정과 헌신에 스스로 보상한다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Activity 19. </a:t>
            </a:r>
            <a:r>
              <a:rPr lang="ko-KR" altLang="en-US" dirty="0" smtClean="0"/>
              <a:t>학습의 법칙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조직은 평생 먹고 살 것을 가르쳐준다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회사 생활에서 중요한 것은 승진이 아니다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자신이 잘할 수 있는 전공분야를 계속 공부해서 전문가 소리를 듣도록 그 분야의 도가 틔어야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직급보다 자신의 브랜드를 관리해야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내가 이루고 싶은 것은 무엇인가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내가 하는 일이 어떤 영향을 주기 원하는가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내가 가장 취약한 것은 어느 부문인가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내가 하기 싫고 게을리하는 분야는 무엇인가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지금 무엇을 배울 것인가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이 다섯가지 질문을 항상 염두에 두고 꾸준하게 노력하는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대학에서처럼 한 분야를 전공으로 정해 파고들고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학습계획서를 세워 일상을 점검하라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 공부하듯 현장지식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현장 데이터 베이스를 만들어라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Activity 20. </a:t>
            </a:r>
            <a:r>
              <a:rPr lang="ko-KR" altLang="en-US" dirty="0" smtClean="0"/>
              <a:t>기본의 법칙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동사형 인간의 평생 좌우명</a:t>
            </a:r>
            <a:r>
              <a:rPr lang="en-US" altLang="ko-KR" dirty="0" smtClean="0"/>
              <a:t>, ‘</a:t>
            </a:r>
            <a:r>
              <a:rPr lang="ko-KR" altLang="en-US" dirty="0" smtClean="0"/>
              <a:t>기본에 충실하라’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성공에 이르는 가장 빠른 길은 기본에 충실하는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즉 끈기를 가지고 당초 초심과 기본으로 돌아가서 동사형으로 전환하라는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한 우물을 파듯 꿈을 위해 </a:t>
            </a:r>
            <a:r>
              <a:rPr lang="en-US" altLang="ko-KR" dirty="0" smtClean="0"/>
              <a:t>10</a:t>
            </a:r>
            <a:r>
              <a:rPr lang="ko-KR" altLang="en-US" dirty="0" smtClean="0"/>
              <a:t>년은 노력하라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기본과 원칙을 체화되어야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아는 것에 머물러서는 안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성실함과 부지런함을 대체할 덕목은 아무것도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본질에 집중하고 기본을 유지해야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기본을 유지하고 동사형 인간으로 행동한다면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누구나 성공할 수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74125-468F-437D-8F5B-A8DA421DAEE1}" type="slidenum">
              <a:rPr lang="ko-KR" altLang="en-US" smtClean="0"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F7C-8C0C-4455-A011-82FCDADE4C9B}" type="datetimeFigureOut">
              <a:rPr lang="ko-KR" altLang="en-US" smtClean="0"/>
              <a:t>2011-03-31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410-97B3-4801-A09D-2EE058DC310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F7C-8C0C-4455-A011-82FCDADE4C9B}" type="datetimeFigureOut">
              <a:rPr lang="ko-KR" altLang="en-US" smtClean="0"/>
              <a:t>2011-03-31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410-97B3-4801-A09D-2EE058DC31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F7C-8C0C-4455-A011-82FCDADE4C9B}" type="datetimeFigureOut">
              <a:rPr lang="ko-KR" altLang="en-US" smtClean="0"/>
              <a:t>2011-03-31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410-97B3-4801-A09D-2EE058DC31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F7C-8C0C-4455-A011-82FCDADE4C9B}" type="datetimeFigureOut">
              <a:rPr lang="ko-KR" altLang="en-US" smtClean="0"/>
              <a:t>2011-03-31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410-97B3-4801-A09D-2EE058DC31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F7C-8C0C-4455-A011-82FCDADE4C9B}" type="datetimeFigureOut">
              <a:rPr lang="ko-KR" altLang="en-US" smtClean="0"/>
              <a:t>2011-03-31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27D3410-97B3-4801-A09D-2EE058DC31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F7C-8C0C-4455-A011-82FCDADE4C9B}" type="datetimeFigureOut">
              <a:rPr lang="ko-KR" altLang="en-US" smtClean="0"/>
              <a:t>2011-03-31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410-97B3-4801-A09D-2EE058DC31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F7C-8C0C-4455-A011-82FCDADE4C9B}" type="datetimeFigureOut">
              <a:rPr lang="ko-KR" altLang="en-US" smtClean="0"/>
              <a:t>2011-03-31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410-97B3-4801-A09D-2EE058DC31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F7C-8C0C-4455-A011-82FCDADE4C9B}" type="datetimeFigureOut">
              <a:rPr lang="ko-KR" altLang="en-US" smtClean="0"/>
              <a:t>2011-03-31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410-97B3-4801-A09D-2EE058DC31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F7C-8C0C-4455-A011-82FCDADE4C9B}" type="datetimeFigureOut">
              <a:rPr lang="ko-KR" altLang="en-US" smtClean="0"/>
              <a:t>2011-03-31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410-97B3-4801-A09D-2EE058DC31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F7C-8C0C-4455-A011-82FCDADE4C9B}" type="datetimeFigureOut">
              <a:rPr lang="ko-KR" altLang="en-US" smtClean="0"/>
              <a:t>2011-03-31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410-97B3-4801-A09D-2EE058DC31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ko-KR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그림을 추가하려면 아이콘을 클릭하십시오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F7C-8C0C-4455-A011-82FCDADE4C9B}" type="datetimeFigureOut">
              <a:rPr lang="ko-KR" altLang="en-US" smtClean="0"/>
              <a:t>2011-03-31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410-97B3-4801-A09D-2EE058DC31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AAFFF7C-8C0C-4455-A011-82FCDADE4C9B}" type="datetimeFigureOut">
              <a:rPr lang="ko-KR" altLang="en-US" smtClean="0"/>
              <a:t>2011-03-31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27D3410-97B3-4801-A09D-2EE058DC31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1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1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1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1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1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1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470025"/>
          </a:xfrm>
        </p:spPr>
        <p:txBody>
          <a:bodyPr/>
          <a:lstStyle/>
          <a:p>
            <a:r>
              <a:rPr lang="ko-KR" altLang="en-US" sz="4400" b="1" dirty="0" smtClean="0">
                <a:solidFill>
                  <a:schemeClr val="tx1">
                    <a:lumMod val="95000"/>
                  </a:schemeClr>
                </a:solidFill>
                <a:latin typeface="HY동녘B" pitchFamily="18" charset="-127"/>
                <a:ea typeface="HY동녘B" pitchFamily="18" charset="-127"/>
              </a:rPr>
              <a:t>내 삶을 성취로 이끄는</a:t>
            </a:r>
            <a:endParaRPr lang="ko-KR" altLang="en-US" sz="4400" b="1" dirty="0">
              <a:solidFill>
                <a:schemeClr val="tx1">
                  <a:lumMod val="95000"/>
                </a:schemeClr>
              </a:solidFill>
              <a:latin typeface="HY동녘B" pitchFamily="18" charset="-127"/>
              <a:ea typeface="HY동녘B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11560" y="2324472"/>
            <a:ext cx="6400800" cy="1752600"/>
          </a:xfrm>
        </p:spPr>
        <p:txBody>
          <a:bodyPr>
            <a:normAutofit/>
          </a:bodyPr>
          <a:lstStyle/>
          <a:p>
            <a:r>
              <a:rPr lang="ko-KR" altLang="en-US" sz="8000" b="1" dirty="0" smtClean="0">
                <a:solidFill>
                  <a:schemeClr val="tx1">
                    <a:lumMod val="95000"/>
                  </a:schemeClr>
                </a:solidFill>
                <a:latin typeface="HY동녘B" pitchFamily="18" charset="-127"/>
                <a:ea typeface="HY동녘B" pitchFamily="18" charset="-127"/>
              </a:rPr>
              <a:t>동사형 인간</a:t>
            </a:r>
            <a:endParaRPr lang="ko-KR" altLang="en-US" sz="8000" b="1" dirty="0">
              <a:solidFill>
                <a:schemeClr val="tx1">
                  <a:lumMod val="95000"/>
                </a:schemeClr>
              </a:solidFill>
              <a:latin typeface="HY동녘B" pitchFamily="18" charset="-127"/>
              <a:ea typeface="HY동녘B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80112" y="5805264"/>
            <a:ext cx="29209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>
                <a:latin typeface="HY동녘B" pitchFamily="18" charset="-127"/>
                <a:ea typeface="HY동녘B" pitchFamily="18" charset="-127"/>
              </a:rPr>
              <a:t>E</a:t>
            </a:r>
            <a:r>
              <a:rPr lang="ko-KR" altLang="en-US" sz="2400" b="1" dirty="0" smtClean="0">
                <a:latin typeface="HY동녘B" pitchFamily="18" charset="-127"/>
                <a:ea typeface="HY동녘B" pitchFamily="18" charset="-127"/>
              </a:rPr>
              <a:t>러닝사업팀 윤양호</a:t>
            </a:r>
            <a:endParaRPr lang="ko-KR" altLang="en-US" sz="2400" b="1" dirty="0">
              <a:latin typeface="HY동녘B" pitchFamily="18" charset="-127"/>
              <a:ea typeface="HY동녘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484784"/>
            <a:ext cx="8496944" cy="4516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latin typeface="HY동녘B" pitchFamily="18" charset="-127"/>
                <a:ea typeface="HY동녘B" pitchFamily="18" charset="-127"/>
              </a:rPr>
              <a:t>성공하는 조직</a:t>
            </a:r>
            <a:r>
              <a:rPr lang="en-US" altLang="ko-KR" sz="2800" dirty="0" smtClean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sz="2800" dirty="0" smtClean="0">
                <a:latin typeface="HY동녘B" pitchFamily="18" charset="-127"/>
                <a:ea typeface="HY동녘B" pitchFamily="18" charset="-127"/>
              </a:rPr>
              <a:t>승리하는 사람들은 행동의 원칙을 정해서 그 원칙에 충실한 동사형이다</a:t>
            </a:r>
            <a:r>
              <a:rPr lang="en-US" altLang="ko-KR" sz="2800" dirty="0" smtClean="0">
                <a:latin typeface="HY동녘B" pitchFamily="18" charset="-127"/>
                <a:ea typeface="HY동녘B" pitchFamily="18" charset="-127"/>
              </a:rPr>
              <a:t>. </a:t>
            </a:r>
            <a:r>
              <a:rPr lang="ko-KR" altLang="en-US" sz="2800" dirty="0" smtClean="0">
                <a:latin typeface="HY동녘B" pitchFamily="18" charset="-127"/>
                <a:ea typeface="HY동녘B" pitchFamily="18" charset="-127"/>
              </a:rPr>
              <a:t>잘 되는 기업과 잘 나가는 사람은 하나같이 과거나 현재에 머물러 있는 것이 아니라 미래와 고객과 꿈을 향해 달려나가는 동사형 인간의 표본이다</a:t>
            </a:r>
            <a:r>
              <a:rPr lang="en-US" altLang="ko-KR" sz="2800" dirty="0" smtClean="0">
                <a:latin typeface="HY동녘B" pitchFamily="18" charset="-127"/>
                <a:ea typeface="HY동녘B" pitchFamily="18" charset="-127"/>
              </a:rPr>
              <a:t>. </a:t>
            </a:r>
            <a:r>
              <a:rPr lang="ko-KR" altLang="en-US" sz="2800" dirty="0" smtClean="0">
                <a:latin typeface="HY동녘B" pitchFamily="18" charset="-127"/>
                <a:ea typeface="HY동녘B" pitchFamily="18" charset="-127"/>
              </a:rPr>
              <a:t>행동으로 생각하는 </a:t>
            </a:r>
            <a:r>
              <a:rPr lang="en-US" altLang="ko-KR" sz="2800" dirty="0" smtClean="0">
                <a:latin typeface="HY동녘B" pitchFamily="18" charset="-127"/>
                <a:ea typeface="HY동녘B" pitchFamily="18" charset="-127"/>
              </a:rPr>
              <a:t>'</a:t>
            </a:r>
            <a:r>
              <a:rPr lang="ko-KR" altLang="en-US" sz="2800" dirty="0" smtClean="0">
                <a:latin typeface="HY동녘B" pitchFamily="18" charset="-127"/>
                <a:ea typeface="HY동녘B" pitchFamily="18" charset="-127"/>
              </a:rPr>
              <a:t>액티비티 중심의 실천</a:t>
            </a:r>
            <a:r>
              <a:rPr lang="en-US" altLang="ko-KR" sz="2800" dirty="0" smtClean="0">
                <a:latin typeface="HY동녘B" pitchFamily="18" charset="-127"/>
                <a:ea typeface="HY동녘B" pitchFamily="18" charset="-127"/>
              </a:rPr>
              <a:t>' </a:t>
            </a:r>
            <a:r>
              <a:rPr lang="ko-KR" altLang="en-US" sz="2800" dirty="0" smtClean="0">
                <a:latin typeface="HY동녘B" pitchFamily="18" charset="-127"/>
                <a:ea typeface="HY동녘B" pitchFamily="18" charset="-127"/>
              </a:rPr>
              <a:t>명령에 충실하면 쉽고 빠르게 성공할 수 있다</a:t>
            </a:r>
            <a:r>
              <a:rPr lang="en-US" altLang="ko-KR" sz="2800" dirty="0" smtClean="0">
                <a:latin typeface="HY동녘B" pitchFamily="18" charset="-127"/>
                <a:ea typeface="HY동녘B" pitchFamily="18" charset="-127"/>
              </a:rPr>
              <a:t>.</a:t>
            </a:r>
            <a:endParaRPr lang="ko-KR" altLang="en-US" sz="2800" dirty="0">
              <a:latin typeface="HY동녘B" pitchFamily="18" charset="-127"/>
              <a:ea typeface="HY동녘B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80528" y="179929"/>
            <a:ext cx="892797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도서의 요점</a:t>
            </a:r>
            <a:endParaRPr lang="en-US" altLang="ko-KR" sz="320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동녘B" pitchFamily="18" charset="-127"/>
              <a:ea typeface="HY동녘B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180528" y="179929"/>
            <a:ext cx="892797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ko-K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Part1. </a:t>
            </a:r>
            <a:r>
              <a:rPr lang="ko-KR" altLang="en-US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미래와 약속한다 </a:t>
            </a:r>
            <a:r>
              <a:rPr lang="en-US" altLang="ko-KR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– </a:t>
            </a:r>
            <a:r>
              <a:rPr lang="ko-KR" altLang="en-US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탁월한 프로들</a:t>
            </a:r>
            <a:endParaRPr lang="en-US" altLang="ko-KR" sz="320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동녘B" pitchFamily="18" charset="-127"/>
              <a:ea typeface="HY동녘B" pitchFamily="18" charset="-127"/>
            </a:endParaRPr>
          </a:p>
        </p:txBody>
      </p:sp>
      <p:graphicFrame>
        <p:nvGraphicFramePr>
          <p:cNvPr id="13" name="다이어그램 12"/>
          <p:cNvGraphicFramePr/>
          <p:nvPr/>
        </p:nvGraphicFramePr>
        <p:xfrm>
          <a:off x="251520" y="1268760"/>
          <a:ext cx="864096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180528" y="179929"/>
            <a:ext cx="892797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ko-K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Part2. </a:t>
            </a:r>
            <a:r>
              <a:rPr lang="ko-KR" altLang="en-US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행동으로 생각한다 </a:t>
            </a:r>
            <a:r>
              <a:rPr lang="en-US" altLang="ko-KR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- </a:t>
            </a:r>
            <a:r>
              <a:rPr lang="ko-KR" altLang="en-US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거침없는 실행력</a:t>
            </a:r>
            <a:endParaRPr lang="en-US" altLang="ko-KR" sz="320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동녘B" pitchFamily="18" charset="-127"/>
              <a:ea typeface="HY동녘B" pitchFamily="18" charset="-127"/>
            </a:endParaRPr>
          </a:p>
        </p:txBody>
      </p:sp>
      <p:graphicFrame>
        <p:nvGraphicFramePr>
          <p:cNvPr id="13" name="다이어그램 12"/>
          <p:cNvGraphicFramePr/>
          <p:nvPr/>
        </p:nvGraphicFramePr>
        <p:xfrm>
          <a:off x="251520" y="1268760"/>
          <a:ext cx="864096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180528" y="179929"/>
            <a:ext cx="892797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ko-K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Part3. </a:t>
            </a:r>
            <a:r>
              <a:rPr lang="ko-KR" altLang="en-US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명</a:t>
            </a:r>
            <a:r>
              <a:rPr lang="ko-KR" altLang="en-US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맑은 고딕"/>
                <a:ea typeface="맑은 고딕"/>
              </a:rPr>
              <a:t>∙</a:t>
            </a:r>
            <a:r>
              <a:rPr lang="ko-KR" altLang="en-US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색</a:t>
            </a:r>
            <a:r>
              <a:rPr lang="ko-KR" altLang="en-US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맑은 고딕"/>
                <a:ea typeface="맑은 고딕"/>
              </a:rPr>
              <a:t>∙</a:t>
            </a:r>
            <a:r>
              <a:rPr lang="ko-KR" altLang="en-US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형을 갖춘다 </a:t>
            </a:r>
            <a:r>
              <a:rPr lang="en-US" altLang="ko-KR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- </a:t>
            </a:r>
            <a:r>
              <a:rPr lang="ko-KR" altLang="en-US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현장 중심 통찰력</a:t>
            </a:r>
            <a:endParaRPr lang="en-US" altLang="ko-KR" sz="320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동녘B" pitchFamily="18" charset="-127"/>
              <a:ea typeface="HY동녘B" pitchFamily="18" charset="-127"/>
            </a:endParaRPr>
          </a:p>
        </p:txBody>
      </p:sp>
      <p:graphicFrame>
        <p:nvGraphicFramePr>
          <p:cNvPr id="13" name="다이어그램 12"/>
          <p:cNvGraphicFramePr/>
          <p:nvPr/>
        </p:nvGraphicFramePr>
        <p:xfrm>
          <a:off x="251520" y="1268760"/>
          <a:ext cx="864096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180528" y="179929"/>
            <a:ext cx="892797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ko-K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Part4. </a:t>
            </a:r>
            <a:r>
              <a:rPr lang="ko-KR" altLang="en-US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원리로 이긴다 </a:t>
            </a:r>
            <a:r>
              <a:rPr lang="en-US" altLang="ko-KR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- </a:t>
            </a:r>
            <a:r>
              <a:rPr lang="ko-KR" altLang="en-US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남다른 행동구조</a:t>
            </a:r>
            <a:endParaRPr lang="en-US" altLang="ko-KR" sz="320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동녘B" pitchFamily="18" charset="-127"/>
              <a:ea typeface="HY동녘B" pitchFamily="18" charset="-127"/>
            </a:endParaRPr>
          </a:p>
        </p:txBody>
      </p:sp>
      <p:graphicFrame>
        <p:nvGraphicFramePr>
          <p:cNvPr id="13" name="다이어그램 12"/>
          <p:cNvGraphicFramePr/>
          <p:nvPr/>
        </p:nvGraphicFramePr>
        <p:xfrm>
          <a:off x="251520" y="1268760"/>
          <a:ext cx="864096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180528" y="179929"/>
            <a:ext cx="892797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ko-K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Part5. </a:t>
            </a:r>
            <a:r>
              <a:rPr lang="ko-KR" altLang="en-US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치열하게 지킨다 </a:t>
            </a:r>
            <a:r>
              <a:rPr lang="en-US" altLang="ko-KR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- </a:t>
            </a:r>
            <a:r>
              <a:rPr lang="ko-KR" altLang="en-US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나만의 승리 원칙</a:t>
            </a:r>
            <a:endParaRPr lang="en-US" altLang="ko-KR" sz="320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동녘B" pitchFamily="18" charset="-127"/>
              <a:ea typeface="HY동녘B" pitchFamily="18" charset="-127"/>
            </a:endParaRPr>
          </a:p>
        </p:txBody>
      </p:sp>
      <p:graphicFrame>
        <p:nvGraphicFramePr>
          <p:cNvPr id="13" name="다이어그램 12"/>
          <p:cNvGraphicFramePr/>
          <p:nvPr/>
        </p:nvGraphicFramePr>
        <p:xfrm>
          <a:off x="251520" y="1268760"/>
          <a:ext cx="864096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부제목 2"/>
          <p:cNvSpPr txBox="1">
            <a:spLocks/>
          </p:cNvSpPr>
          <p:nvPr/>
        </p:nvSpPr>
        <p:spPr>
          <a:xfrm>
            <a:off x="1699592" y="2324472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ko-KR" alt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HY동녘B" pitchFamily="18" charset="-127"/>
                <a:ea typeface="HY동녘B" pitchFamily="18" charset="-127"/>
                <a:cs typeface="+mn-cs"/>
              </a:rPr>
              <a:t>감사합니다</a:t>
            </a:r>
            <a:r>
              <a:rPr kumimoji="0" lang="en-US" altLang="ko-KR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HY동녘B" pitchFamily="18" charset="-127"/>
                <a:ea typeface="HY동녘B" pitchFamily="18" charset="-127"/>
                <a:cs typeface="+mn-cs"/>
              </a:rPr>
              <a:t>.</a:t>
            </a:r>
            <a:endParaRPr kumimoji="0" lang="ko-KR" altLang="en-US" sz="8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uLnTx/>
              <a:uFillTx/>
              <a:latin typeface="HY동녘B" pitchFamily="18" charset="-127"/>
              <a:ea typeface="HY동녘B" pitchFamily="18" charset="-127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선">
  <a:themeElements>
    <a:clrScheme name="모듈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광선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광선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 bwMode="auto">
        <a:solidFill>
          <a:schemeClr val="bg1"/>
        </a:solidFill>
        <a:ln w="9525">
          <a:noFill/>
          <a:round/>
          <a:headEnd/>
          <a:tailEnd/>
        </a:ln>
        <a:effectLst/>
      </a:spPr>
      <a:bodyPr/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159</TotalTime>
  <Words>2356</Words>
  <Application>Microsoft Office PowerPoint</Application>
  <PresentationFormat>화면 슬라이드 쇼(4:3)</PresentationFormat>
  <Paragraphs>163</Paragraphs>
  <Slides>8</Slides>
  <Notes>7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광선</vt:lpstr>
      <vt:lpstr>내 삶을 성취로 이끄는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내 삶을 성취로 이끄는</dc:title>
  <dc:creator>pc</dc:creator>
  <cp:lastModifiedBy>pc</cp:lastModifiedBy>
  <cp:revision>32</cp:revision>
  <dcterms:created xsi:type="dcterms:W3CDTF">2011-03-31T08:15:48Z</dcterms:created>
  <dcterms:modified xsi:type="dcterms:W3CDTF">2011-03-31T10:55:38Z</dcterms:modified>
</cp:coreProperties>
</file>