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65" r:id="rId2"/>
    <p:sldId id="257" r:id="rId3"/>
    <p:sldId id="264" r:id="rId4"/>
    <p:sldId id="263" r:id="rId5"/>
  </p:sldIdLst>
  <p:sldSz cx="12192000" cy="6858000"/>
  <p:notesSz cx="6858000" cy="9144000"/>
  <p:embeddedFontLst>
    <p:embeddedFont>
      <p:font typeface="맑은 고딕" panose="020B0503020000020004" pitchFamily="50" charset="-127"/>
      <p:regular r:id="rId6"/>
      <p:bold r:id="rId7"/>
    </p:embeddedFont>
    <p:embeddedFont>
      <p:font typeface="Tmon몬소리 Black" panose="02000A03000000000000" pitchFamily="2" charset="-127"/>
      <p:bold r:id="rId8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122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114" y="51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IHOON Lee" userId="f3c7f4d099ee3eb8" providerId="LiveId" clId="{D7468F45-94BE-4E41-81DD-067DF15D9DE2}"/>
    <pc:docChg chg="undo custSel addSld modSld">
      <pc:chgData name="JIHOON Lee" userId="f3c7f4d099ee3eb8" providerId="LiveId" clId="{D7468F45-94BE-4E41-81DD-067DF15D9DE2}" dt="2017-06-07T08:18:45.519" v="50" actId="0"/>
      <pc:docMkLst>
        <pc:docMk/>
      </pc:docMkLst>
      <pc:sldChg chg="addSp delSp modSp">
        <pc:chgData name="JIHOON Lee" userId="f3c7f4d099ee3eb8" providerId="LiveId" clId="{D7468F45-94BE-4E41-81DD-067DF15D9DE2}" dt="2017-06-07T07:48:33.814" v="49" actId="478"/>
        <pc:sldMkLst>
          <pc:docMk/>
          <pc:sldMk cId="704104812" sldId="263"/>
        </pc:sldMkLst>
        <pc:spChg chg="mod">
          <ac:chgData name="JIHOON Lee" userId="f3c7f4d099ee3eb8" providerId="LiveId" clId="{D7468F45-94BE-4E41-81DD-067DF15D9DE2}" dt="2017-06-07T07:48:26.987" v="48" actId="5793"/>
          <ac:spMkLst>
            <pc:docMk/>
            <pc:sldMk cId="704104812" sldId="263"/>
            <ac:spMk id="3" creationId="{1401635C-CF41-4EBF-8771-6EC4B0376AD0}"/>
          </ac:spMkLst>
        </pc:spChg>
        <pc:spChg chg="add del mod">
          <ac:chgData name="JIHOON Lee" userId="f3c7f4d099ee3eb8" providerId="LiveId" clId="{D7468F45-94BE-4E41-81DD-067DF15D9DE2}" dt="2017-06-07T07:48:33.814" v="49" actId="478"/>
          <ac:spMkLst>
            <pc:docMk/>
            <pc:sldMk cId="704104812" sldId="263"/>
            <ac:spMk id="2" creationId="{5CF038AE-0536-4788-96B0-BDFAF5F9A9DC}"/>
          </ac:spMkLst>
        </pc:spChg>
        <pc:spChg chg="mod">
          <ac:chgData name="JIHOON Lee" userId="f3c7f4d099ee3eb8" providerId="LiveId" clId="{D7468F45-94BE-4E41-81DD-067DF15D9DE2}" dt="2017-06-07T07:45:48.781" v="18" actId="20577"/>
          <ac:spMkLst>
            <pc:docMk/>
            <pc:sldMk cId="704104812" sldId="263"/>
            <ac:spMk id="4" creationId="{B6CBA7E4-A361-4022-AABA-A29EB1FEC65B}"/>
          </ac:spMkLst>
        </pc:spChg>
      </pc:sldChg>
      <pc:sldChg chg="add">
        <pc:chgData name="JIHOON Lee" userId="f3c7f4d099ee3eb8" providerId="LiveId" clId="{D7468F45-94BE-4E41-81DD-067DF15D9DE2}" dt="2017-06-07T08:18:45.519" v="50" actId="0"/>
        <pc:sldMkLst>
          <pc:docMk/>
          <pc:sldMk cId="408482691" sldId="265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D58037C-88ED-434A-8BCA-57F8AB402E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F843553E-A18C-4E4F-BA7C-81C031DD42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6BE38AB-5DCB-4643-A18D-33EA8FE427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94D6E-8D09-4F4E-B408-E18645FAB165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CB7115D-5B82-438C-B00E-1F9288D944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5A8FF3A-EC70-49E2-9835-A4BF49FB95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37975-8090-495B-BF34-954AB1C274A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05053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FE2FF0A-A834-4D54-86A8-21AFC29CE5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B8ABD6BC-302C-4415-936A-0ACB432F1F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D5CA564-D01D-4A7E-9795-8DE8EC2938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94D6E-8D09-4F4E-B408-E18645FAB165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1A47C47-BE34-48BF-A673-DD699DAE12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E1FEEA3-574D-494C-A50F-5AA50398E8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37975-8090-495B-BF34-954AB1C274A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417353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B07B5506-E0EE-4A89-827B-F01A4ABF23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62A0998D-4EA2-4163-8E47-F6018A9F32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CC9E966-6FEA-45FC-8599-1B29384F67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94D6E-8D09-4F4E-B408-E18645FAB165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6D70F8A-2F14-4F35-9953-83A52A992F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1029EC7-D9AE-42AA-9F0B-0496567961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37975-8090-495B-BF34-954AB1C274A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8827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26BFA71-83E9-4A47-9553-7C67CC7E40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B6AE802-1225-46EE-AD5A-29BA4E6CAD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73C1639-5E0D-47EF-BB35-A7596E4699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94D6E-8D09-4F4E-B408-E18645FAB165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C609E3D-A6F8-4280-9D5E-8144FC91A1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70D2EE2-D198-4CCA-8C69-80ED64D53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37975-8090-495B-BF34-954AB1C274A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54790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CED9FB3-3AB3-4275-A97A-7CE7139121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BFBE28CD-1EED-40B5-AAF6-E895E1307F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6A2F30D-7BB1-42B8-AA43-5BE0D8D5DD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94D6E-8D09-4F4E-B408-E18645FAB165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B73ACCD-01C0-40E7-ADFA-F56D9846D8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78D2FCD-9AB9-4011-92CB-3088017F89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37975-8090-495B-BF34-954AB1C274A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42484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B00E95C-C69B-46A5-B02E-8E99A73FD6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EC9BB8B-7A66-4784-B053-3EFF1A8C0E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FEB36FE5-E7B3-4E21-8934-955CF83F27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5C01C53-A71F-4F7F-9B9F-D856971F1F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94D6E-8D09-4F4E-B408-E18645FAB165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86CF94F-C867-448F-974A-1672B1B78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E2E72F52-3F9F-439B-A4B5-458A51D19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37975-8090-495B-BF34-954AB1C274A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444937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70F05F7-D227-47AF-98BA-CA2AE3AEDD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409DD4ED-BFDD-46FC-BC2C-E11039020F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15EA121E-0448-43AC-9C7D-B6260047D6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06AC56F8-92B1-40CA-B6CA-FCB0A96A757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C60A9B6C-8181-4748-B53A-231529C92B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2EF32524-E6BB-426D-A057-74684E5D59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94D6E-8D09-4F4E-B408-E18645FAB165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9C26552B-EC0A-4A14-B8D8-627ECFC6CF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2D923ADA-2027-4EEE-AB35-A017982769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37975-8090-495B-BF34-954AB1C274A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75665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95F463C-0EA9-471A-8E4B-890D61BBA2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42DBF1C3-681E-4833-AD22-DE023C4015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94D6E-8D09-4F4E-B408-E18645FAB165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63E37A68-3FBC-4302-A31B-905C32005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2BB0E921-D56B-4AD8-A0AA-EFBB8637C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37975-8090-495B-BF34-954AB1C274A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975958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F10F8F0B-D6FE-40ED-A838-E054B8A2B0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94D6E-8D09-4F4E-B408-E18645FAB165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1D96AA9A-88D6-409D-A598-A365E9E2B8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9A1E7649-E780-411B-8FDF-5276CF78D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37975-8090-495B-BF34-954AB1C274A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864282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56E2065-8142-4856-9175-05027D1206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CF53C7-60EB-4170-9FA4-C301D3FAA0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159052DB-0959-4EFD-B9C4-9E883C1415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36D98CA6-C18C-48D1-AFBC-234DB9D24E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94D6E-8D09-4F4E-B408-E18645FAB165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9C35EB28-1AE8-40B8-B404-174BD8714D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F32E75FE-1DF9-423B-9F84-E99AF051B5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37975-8090-495B-BF34-954AB1C274A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594196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44F322E-0594-481F-8CD1-EA610D1D09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8C4A640B-131F-4B3F-8680-770F0893067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DDE4B304-AD8B-456F-B445-624D76618B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A0BD3920-64F9-491F-A401-3D22B6247D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94D6E-8D09-4F4E-B408-E18645FAB165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BAC00E83-6B7A-4839-B57A-2E7C99EF0B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E43FA55-F3BA-4744-BEA5-0F02F40696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37975-8090-495B-BF34-954AB1C274A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96264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7257CDB9-93B1-4A7C-81BE-4CB7232E65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859B338-6A58-42D7-A3FD-2A34891927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32F5A62-E5B1-4AFB-A157-30DA5152A9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B94D6E-8D09-4F4E-B408-E18645FAB165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5B54A3A-F80C-4818-BB44-A686C76E21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94F0303-AC9D-4DFC-A4A2-3135DCF597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737975-8090-495B-BF34-954AB1C274A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854003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>
            <a:extLst>
              <a:ext uri="{FF2B5EF4-FFF2-40B4-BE49-F238E27FC236}">
                <a16:creationId xmlns:a16="http://schemas.microsoft.com/office/drawing/2014/main" id="{7BE5CC3A-EDF8-4A4E-BF37-025636915D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7688" y="1438275"/>
            <a:ext cx="6041418" cy="43672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98E904E0-F65C-4EFD-B0D2-80149DCDAF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8050" y="1438275"/>
            <a:ext cx="4105889" cy="45458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CC10874-1DF5-4539-9A8D-5C085FA7A4E4}"/>
              </a:ext>
            </a:extLst>
          </p:cNvPr>
          <p:cNvSpPr txBox="1"/>
          <p:nvPr/>
        </p:nvSpPr>
        <p:spPr>
          <a:xfrm>
            <a:off x="1829778" y="594062"/>
            <a:ext cx="34772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3200" dirty="0">
                <a:latin typeface="Tmon몬소리 Black" panose="02000A03000000000000" pitchFamily="2" charset="-127"/>
                <a:ea typeface="Tmon몬소리 Black" panose="02000A03000000000000" pitchFamily="2" charset="-127"/>
              </a:rPr>
              <a:t>빠른 실행 도구 모음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20337EC-94F6-4462-BA27-6BF58908F24B}"/>
              </a:ext>
            </a:extLst>
          </p:cNvPr>
          <p:cNvSpPr txBox="1"/>
          <p:nvPr/>
        </p:nvSpPr>
        <p:spPr>
          <a:xfrm>
            <a:off x="7625276" y="594062"/>
            <a:ext cx="33714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3200" dirty="0">
                <a:latin typeface="Tmon몬소리 Black" panose="02000A03000000000000" pitchFamily="2" charset="-127"/>
                <a:ea typeface="Tmon몬소리 Black" panose="02000A03000000000000" pitchFamily="2" charset="-127"/>
              </a:rPr>
              <a:t>자주 사용하는 기호</a:t>
            </a:r>
          </a:p>
        </p:txBody>
      </p:sp>
    </p:spTree>
    <p:extLst>
      <p:ext uri="{BB962C8B-B14F-4D97-AF65-F5344CB8AC3E}">
        <p14:creationId xmlns:p14="http://schemas.microsoft.com/office/powerpoint/2010/main" val="4084826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6CBA7E4-A361-4022-AABA-A29EB1FEC65B}"/>
              </a:ext>
            </a:extLst>
          </p:cNvPr>
          <p:cNvSpPr txBox="1"/>
          <p:nvPr/>
        </p:nvSpPr>
        <p:spPr>
          <a:xfrm>
            <a:off x="4181856" y="3005480"/>
            <a:ext cx="382829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6000" dirty="0">
                <a:latin typeface="Tmon몬소리 Black" panose="02000A03000000000000" pitchFamily="2" charset="-127"/>
                <a:ea typeface="Tmon몬소리 Black" panose="02000A03000000000000" pitchFamily="2" charset="-127"/>
              </a:rPr>
              <a:t>기본 설정 </a:t>
            </a:r>
            <a:r>
              <a:rPr lang="en-US" altLang="ko-KR" sz="6000" dirty="0">
                <a:latin typeface="Tmon몬소리 Black" panose="02000A03000000000000" pitchFamily="2" charset="-127"/>
                <a:ea typeface="Tmon몬소리 Black" panose="02000A03000000000000" pitchFamily="2" charset="-127"/>
              </a:rPr>
              <a:t>2</a:t>
            </a:r>
            <a:endParaRPr lang="ko-KR" altLang="en-US" sz="6000" dirty="0">
              <a:latin typeface="Tmon몬소리 Black" panose="02000A03000000000000" pitchFamily="2" charset="-127"/>
              <a:ea typeface="Tmon몬소리 Black" panose="02000A03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424577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6CBA7E4-A361-4022-AABA-A29EB1FEC65B}"/>
              </a:ext>
            </a:extLst>
          </p:cNvPr>
          <p:cNvSpPr txBox="1"/>
          <p:nvPr/>
        </p:nvSpPr>
        <p:spPr>
          <a:xfrm>
            <a:off x="1622662" y="3005480"/>
            <a:ext cx="894668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6000" dirty="0" err="1">
                <a:latin typeface="Tmon몬소리 Black" panose="02000A03000000000000" pitchFamily="2" charset="-127"/>
                <a:ea typeface="Tmon몬소리 Black" panose="02000A03000000000000" pitchFamily="2" charset="-127"/>
              </a:rPr>
              <a:t>빠른실행도구</a:t>
            </a:r>
            <a:r>
              <a:rPr lang="ko-KR" altLang="en-US" sz="6000" dirty="0">
                <a:latin typeface="Tmon몬소리 Black" panose="02000A03000000000000" pitchFamily="2" charset="-127"/>
                <a:ea typeface="Tmon몬소리 Black" panose="02000A03000000000000" pitchFamily="2" charset="-127"/>
              </a:rPr>
              <a:t> 모음 알아보기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200FF7E-D5AE-41D7-9AD4-1DEF8813D2D7}"/>
              </a:ext>
            </a:extLst>
          </p:cNvPr>
          <p:cNvSpPr txBox="1"/>
          <p:nvPr/>
        </p:nvSpPr>
        <p:spPr>
          <a:xfrm>
            <a:off x="5376089" y="2203374"/>
            <a:ext cx="1439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3600" dirty="0">
                <a:latin typeface="Tmon몬소리 Black" panose="02000A03000000000000" pitchFamily="2" charset="-127"/>
                <a:ea typeface="Tmon몬소리 Black" panose="02000A03000000000000" pitchFamily="2" charset="-127"/>
              </a:rPr>
              <a:t>첫번째</a:t>
            </a:r>
          </a:p>
        </p:txBody>
      </p:sp>
    </p:spTree>
    <p:extLst>
      <p:ext uri="{BB962C8B-B14F-4D97-AF65-F5344CB8AC3E}">
        <p14:creationId xmlns:p14="http://schemas.microsoft.com/office/powerpoint/2010/main" val="18630041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6CBA7E4-A361-4022-AABA-A29EB1FEC65B}"/>
              </a:ext>
            </a:extLst>
          </p:cNvPr>
          <p:cNvSpPr txBox="1"/>
          <p:nvPr/>
        </p:nvSpPr>
        <p:spPr>
          <a:xfrm>
            <a:off x="2122808" y="3005480"/>
            <a:ext cx="794640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6000" dirty="0">
                <a:latin typeface="Tmon몬소리 Black" panose="02000A03000000000000" pitchFamily="2" charset="-127"/>
                <a:ea typeface="Tmon몬소리 Black" panose="02000A03000000000000" pitchFamily="2" charset="-127"/>
              </a:rPr>
              <a:t>특수문자를 쓰고 싶을 때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401635C-CF41-4EBF-8771-6EC4B0376AD0}"/>
              </a:ext>
            </a:extLst>
          </p:cNvPr>
          <p:cNvSpPr txBox="1"/>
          <p:nvPr/>
        </p:nvSpPr>
        <p:spPr>
          <a:xfrm>
            <a:off x="4361391" y="2203374"/>
            <a:ext cx="34692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3600" dirty="0">
                <a:latin typeface="Tmon몬소리 Black" panose="02000A03000000000000" pitchFamily="2" charset="-127"/>
                <a:ea typeface="Tmon몬소리 Black" panose="02000A03000000000000" pitchFamily="2" charset="-127"/>
              </a:rPr>
              <a:t>두번째 문제 </a:t>
            </a:r>
            <a:r>
              <a:rPr lang="en-US" altLang="ko-KR" sz="3600" dirty="0">
                <a:latin typeface="Tmon몬소리 Black" panose="02000A03000000000000" pitchFamily="2" charset="-127"/>
                <a:ea typeface="Tmon몬소리 Black" panose="02000A03000000000000" pitchFamily="2" charset="-127"/>
              </a:rPr>
              <a:t>★ ▶</a:t>
            </a:r>
          </a:p>
        </p:txBody>
      </p:sp>
    </p:spTree>
    <p:extLst>
      <p:ext uri="{BB962C8B-B14F-4D97-AF65-F5344CB8AC3E}">
        <p14:creationId xmlns:p14="http://schemas.microsoft.com/office/powerpoint/2010/main" val="7041048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22</Words>
  <Application>Microsoft Office PowerPoint</Application>
  <PresentationFormat>와이드스크린</PresentationFormat>
  <Paragraphs>7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8" baseType="lpstr">
      <vt:lpstr>맑은 고딕</vt:lpstr>
      <vt:lpstr>Arial</vt:lpstr>
      <vt:lpstr>Tmon몬소리 Black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JIHOON Lee</dc:creator>
  <cp:lastModifiedBy>정 소리</cp:lastModifiedBy>
  <cp:revision>10</cp:revision>
  <dcterms:created xsi:type="dcterms:W3CDTF">2017-06-07T05:53:53Z</dcterms:created>
  <dcterms:modified xsi:type="dcterms:W3CDTF">2017-07-04T01:06:32Z</dcterms:modified>
</cp:coreProperties>
</file>