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7" r:id="rId3"/>
    <p:sldId id="259" r:id="rId4"/>
    <p:sldId id="263" r:id="rId5"/>
    <p:sldId id="256" r:id="rId6"/>
    <p:sldId id="260" r:id="rId7"/>
    <p:sldId id="262" r:id="rId8"/>
    <p:sldId id="261" r:id="rId9"/>
  </p:sldIdLst>
  <p:sldSz cx="12192000" cy="6858000"/>
  <p:notesSz cx="6858000" cy="9144000"/>
  <p:embeddedFontLst>
    <p:embeddedFont>
      <p:font typeface="Tmon몬소리 Black" panose="02000A03000000000000" pitchFamily="2" charset="-127"/>
      <p:bold r:id="rId1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24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138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D7468F45-94BE-4E41-81DD-067DF15D9DE2}"/>
    <pc:docChg chg="undo redo custSel modSld sldOrd">
      <pc:chgData name="JIHOON Lee" userId="f3c7f4d099ee3eb8" providerId="LiveId" clId="{D7468F45-94BE-4E41-81DD-067DF15D9DE2}" dt="2017-06-07T08:19:12.122" v="304" actId="0"/>
      <pc:docMkLst>
        <pc:docMk/>
      </pc:docMkLst>
      <pc:sldChg chg="addSp delSp modSp ord">
        <pc:chgData name="JIHOON Lee" userId="f3c7f4d099ee3eb8" providerId="LiveId" clId="{D7468F45-94BE-4E41-81DD-067DF15D9DE2}" dt="2017-06-07T08:19:12.122" v="304" actId="0"/>
        <pc:sldMkLst>
          <pc:docMk/>
          <pc:sldMk cId="408482691" sldId="258"/>
        </pc:sldMkLst>
        <pc:spChg chg="add mod">
          <ac:chgData name="JIHOON Lee" userId="f3c7f4d099ee3eb8" providerId="LiveId" clId="{D7468F45-94BE-4E41-81DD-067DF15D9DE2}" dt="2017-06-07T08:18:54.591" v="186" actId="0"/>
          <ac:spMkLst>
            <pc:docMk/>
            <pc:sldMk cId="408482691" sldId="258"/>
            <ac:spMk id="8" creationId="{E20337EC-94F6-4462-BA27-6BF58908F24B}"/>
          </ac:spMkLst>
        </pc:spChg>
        <pc:spChg chg="add del mod">
          <ac:chgData name="JIHOON Lee" userId="f3c7f4d099ee3eb8" providerId="LiveId" clId="{D7468F45-94BE-4E41-81DD-067DF15D9DE2}" dt="2017-06-07T08:19:10.639" v="303" actId="478"/>
          <ac:spMkLst>
            <pc:docMk/>
            <pc:sldMk cId="408482691" sldId="258"/>
            <ac:spMk id="4" creationId="{B6CBA7E4-A361-4022-AABA-A29EB1FEC65B}"/>
          </ac:spMkLst>
        </pc:spChg>
        <pc:spChg chg="add del mod">
          <ac:chgData name="JIHOON Lee" userId="f3c7f4d099ee3eb8" providerId="LiveId" clId="{D7468F45-94BE-4E41-81DD-067DF15D9DE2}" dt="2017-06-07T08:18:54.940" v="197" actId="0"/>
          <ac:spMkLst>
            <pc:docMk/>
            <pc:sldMk cId="408482691" sldId="258"/>
            <ac:spMk id="7" creationId="{6CC10874-1DF5-4539-9A8D-5C085FA7A4E4}"/>
          </ac:spMkLst>
        </pc:spChg>
        <pc:spChg chg="del">
          <ac:chgData name="JIHOON Lee" userId="f3c7f4d099ee3eb8" providerId="LiveId" clId="{D7468F45-94BE-4E41-81DD-067DF15D9DE2}" dt="2017-06-07T08:13:44.669" v="14" actId="478"/>
          <ac:spMkLst>
            <pc:docMk/>
            <pc:sldMk cId="408482691" sldId="258"/>
            <ac:spMk id="3" creationId="{1401635C-CF41-4EBF-8771-6EC4B0376AD0}"/>
          </ac:spMkLst>
        </pc:spChg>
        <pc:spChg chg="add del mod">
          <ac:chgData name="JIHOON Lee" userId="f3c7f4d099ee3eb8" providerId="LiveId" clId="{D7468F45-94BE-4E41-81DD-067DF15D9DE2}" dt="2017-06-07T08:19:10.639" v="303" actId="478"/>
          <ac:spMkLst>
            <pc:docMk/>
            <pc:sldMk cId="408482691" sldId="258"/>
            <ac:spMk id="5" creationId="{4FC46999-5ECF-421E-9C0A-BD7739F36DA0}"/>
          </ac:spMkLst>
        </pc:spChg>
        <pc:picChg chg="add del mod">
          <ac:chgData name="JIHOON Lee" userId="f3c7f4d099ee3eb8" providerId="LiveId" clId="{D7468F45-94BE-4E41-81DD-067DF15D9DE2}" dt="2017-06-07T08:18:55.237" v="206" actId="0"/>
          <ac:picMkLst>
            <pc:docMk/>
            <pc:sldMk cId="408482691" sldId="258"/>
            <ac:picMk id="2" creationId="{7BE5CC3A-EDF8-4A4E-BF37-025636915D33}"/>
          </ac:picMkLst>
        </pc:picChg>
        <pc:picChg chg="add del mod">
          <ac:chgData name="JIHOON Lee" userId="f3c7f4d099ee3eb8" providerId="LiveId" clId="{D7468F45-94BE-4E41-81DD-067DF15D9DE2}" dt="2017-06-07T08:18:55.072" v="201" actId="0"/>
          <ac:picMkLst>
            <pc:docMk/>
            <pc:sldMk cId="408482691" sldId="258"/>
            <ac:picMk id="6" creationId="{98E904E0-F65C-4EFD-B0D2-80149DCDAFB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58037C-88ED-434A-8BCA-57F8AB402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843553E-A18C-4E4F-BA7C-81C031DD42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BE38AB-5DCB-4643-A18D-33EA8FE4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B7115D-5B82-438C-B00E-1F9288D94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A8FF3A-EC70-49E2-9835-A4BF49FB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05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E2FF0A-A834-4D54-86A8-21AFC29CE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8ABD6BC-302C-4415-936A-0ACB432F1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5CA564-D01D-4A7E-9795-8DE8EC293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A47C47-BE34-48BF-A673-DD699DAE1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E1FEEA3-574D-494C-A50F-5AA50398E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173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07B5506-E0EE-4A89-827B-F01A4ABF23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2A0998D-4EA2-4163-8E47-F6018A9F32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C9E966-6FEA-45FC-8599-1B29384F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6D70F8A-2F14-4F35-9953-83A52A992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029EC7-D9AE-42AA-9F0B-04965679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882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6BFA71-83E9-4A47-9553-7C67CC7E4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6AE802-1225-46EE-AD5A-29BA4E6CA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3C1639-5E0D-47EF-BB35-A7596E469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609E3D-A6F8-4280-9D5E-8144FC91A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0D2EE2-D198-4CCA-8C69-80ED64D53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479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ED9FB3-3AB3-4275-A97A-7CE713912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FBE28CD-1EED-40B5-AAF6-E895E1307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A2F30D-7BB1-42B8-AA43-5BE0D8D5D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73ACCD-01C0-40E7-ADFA-F56D9846D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8D2FCD-9AB9-4011-92CB-3088017F8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248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00E95C-C69B-46A5-B02E-8E99A73FD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EC9BB8B-7A66-4784-B053-3EFF1A8C0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EB36FE5-E7B3-4E21-8934-955CF83F2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C01C53-A71F-4F7F-9B9F-D856971F1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6CF94F-C867-448F-974A-1672B1B7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2E72F52-3F9F-439B-A4B5-458A51D1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449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0F05F7-D227-47AF-98BA-CA2AE3AED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09DD4ED-BFDD-46FC-BC2C-E11039020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5EA121E-0448-43AC-9C7D-B6260047D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6AC56F8-92B1-40CA-B6CA-FCB0A96A75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60A9B6C-8181-4748-B53A-231529C92B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EF32524-E6BB-426D-A057-74684E5D5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C26552B-EC0A-4A14-B8D8-627ECFC6C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D923ADA-2027-4EEE-AB35-A0179827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65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5F463C-0EA9-471A-8E4B-890D61BBA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2DBF1C3-681E-4833-AD22-DE023C401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3E37A68-3FBC-4302-A31B-905C32005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BB0E921-D56B-4AD8-A0AA-EFBB8637C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759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10F8F0B-D6FE-40ED-A838-E054B8A2B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D96AA9A-88D6-409D-A598-A365E9E2B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A1E7649-E780-411B-8FDF-5276CF78D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642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6E2065-8142-4856-9175-05027D120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CF53C7-60EB-4170-9FA4-C301D3FAA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59052DB-0959-4EFD-B9C4-9E883C1415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6D98CA6-C18C-48D1-AFBC-234DB9D24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C35EB28-1AE8-40B8-B404-174BD8714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2E75FE-1DF9-423B-9F84-E99AF051B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41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4F322E-0594-481F-8CD1-EA610D1D0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C4A640B-131F-4B3F-8680-770F08930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DE4B304-AD8B-456F-B445-624D76618B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0BD3920-64F9-491F-A401-3D22B6247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4D6E-8D09-4F4E-B408-E18645FAB165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AC00E83-6B7A-4839-B57A-2E7C99EF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43FA55-F3BA-4744-BEA5-0F02F4069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37975-8090-495B-BF34-954AB1C274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626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257CDB9-93B1-4A7C-81BE-4CB7232E6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59B338-6A58-42D7-A3FD-2A3489192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2F5A62-E5B1-4AFB-A157-30DA5152A9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mon몬소리 Black" panose="02000A03000000000000" charset="-127"/>
                <a:ea typeface="Tmon몬소리 Black" panose="02000A03000000000000" charset="-127"/>
              </a:defRPr>
            </a:lvl1pPr>
          </a:lstStyle>
          <a:p>
            <a:fld id="{E2B94D6E-8D09-4F4E-B408-E18645FAB16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B54A3A-F80C-4818-BB44-A686C76E21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mon몬소리 Black" panose="02000A03000000000000" charset="-127"/>
                <a:ea typeface="Tmon몬소리 Black" panose="02000A0300000000000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4F0303-AC9D-4DFC-A4A2-3135DCF59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mon몬소리 Black" panose="02000A03000000000000" charset="-127"/>
                <a:ea typeface="Tmon몬소리 Black" panose="02000A03000000000000" charset="-127"/>
              </a:defRPr>
            </a:lvl1pPr>
          </a:lstStyle>
          <a:p>
            <a:fld id="{8B737975-8090-495B-BF34-954AB1C274A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540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mon몬소리 Black" panose="02000A03000000000000" charset="-127"/>
          <a:ea typeface="Tmon몬소리 Black" panose="02000A0300000000000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mon몬소리 Black" panose="02000A03000000000000" charset="-127"/>
          <a:ea typeface="Tmon몬소리 Black" panose="02000A0300000000000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mon몬소리 Black" panose="02000A03000000000000" charset="-127"/>
          <a:ea typeface="Tmon몬소리 Black" panose="02000A0300000000000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mon몬소리 Black" panose="02000A03000000000000" charset="-127"/>
          <a:ea typeface="Tmon몬소리 Black" panose="02000A0300000000000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mon몬소리 Black" panose="02000A03000000000000" charset="-127"/>
          <a:ea typeface="Tmon몬소리 Black" panose="02000A0300000000000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mon몬소리 Black" panose="02000A03000000000000" charset="-127"/>
          <a:ea typeface="Tmon몬소리 Black" panose="02000A0300000000000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2373097" y="1927443"/>
            <a:ext cx="739978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 algn="ctr">
              <a:lnSpc>
                <a:spcPct val="150000"/>
              </a:lnSpc>
              <a:buAutoNum type="arabicPeriod"/>
            </a:pPr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컴퓨터가 갑자기 꺼지게 된다면</a:t>
            </a:r>
            <a:r>
              <a:rPr lang="en-US" altLang="ko-KR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</a:p>
          <a:p>
            <a:pPr marL="1143000" indent="-1143000" algn="ctr">
              <a:lnSpc>
                <a:spcPct val="150000"/>
              </a:lnSpc>
              <a:buFontTx/>
              <a:buAutoNum type="arabicPeriod"/>
            </a:pPr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한영이 저절로 바뀐다면</a:t>
            </a:r>
            <a:r>
              <a:rPr lang="en-US" altLang="ko-KR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</a:p>
          <a:p>
            <a:pPr marL="1143000" indent="-1143000" algn="ctr">
              <a:lnSpc>
                <a:spcPct val="150000"/>
              </a:lnSpc>
              <a:buFontTx/>
              <a:buAutoNum type="arabicPeriod"/>
            </a:pPr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뒤로 돌아가고 싶을 때</a:t>
            </a:r>
            <a:r>
              <a:rPr lang="en-US" altLang="ko-KR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  <a:endParaRPr lang="ko-KR" altLang="en-US" sz="36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  <a:p>
            <a:pPr marL="1143000" indent="-1143000" algn="ctr">
              <a:lnSpc>
                <a:spcPct val="150000"/>
              </a:lnSpc>
              <a:buFontTx/>
              <a:buAutoNum type="arabicPeriod"/>
            </a:pPr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글꼴 저장을 시키고 싶을 때</a:t>
            </a:r>
            <a:r>
              <a:rPr lang="en-US" altLang="ko-KR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  <a:endParaRPr lang="ko-KR" altLang="en-US" sz="36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  <a:p>
            <a:pPr marL="1143000" indent="-1143000" algn="ctr">
              <a:lnSpc>
                <a:spcPct val="150000"/>
              </a:lnSpc>
              <a:buFontTx/>
              <a:buAutoNum type="arabicPeriod"/>
            </a:pPr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고품질로 인쇄하고 싶을 때</a:t>
            </a:r>
            <a:r>
              <a:rPr lang="en-US" altLang="ko-KR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  <a:endParaRPr lang="ko-KR" altLang="en-US" sz="36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C46999-5ECF-421E-9C0A-BD7739F36DA0}"/>
              </a:ext>
            </a:extLst>
          </p:cNvPr>
          <p:cNvSpPr txBox="1"/>
          <p:nvPr/>
        </p:nvSpPr>
        <p:spPr>
          <a:xfrm>
            <a:off x="2958994" y="311616"/>
            <a:ext cx="6227987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72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기본 설정 </a:t>
            </a:r>
            <a:r>
              <a:rPr lang="en-US" altLang="ko-KR" sz="72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5</a:t>
            </a:r>
            <a:r>
              <a:rPr lang="ko-KR" altLang="en-US" sz="72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가지</a:t>
            </a:r>
          </a:p>
        </p:txBody>
      </p:sp>
    </p:spTree>
    <p:extLst>
      <p:ext uri="{BB962C8B-B14F-4D97-AF65-F5344CB8AC3E}">
        <p14:creationId xmlns:p14="http://schemas.microsoft.com/office/powerpoint/2010/main" val="408482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4510472" y="3005480"/>
            <a:ext cx="31710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기본 설정</a:t>
            </a:r>
          </a:p>
        </p:txBody>
      </p:sp>
    </p:spTree>
    <p:extLst>
      <p:ext uri="{BB962C8B-B14F-4D97-AF65-F5344CB8AC3E}">
        <p14:creationId xmlns:p14="http://schemas.microsoft.com/office/powerpoint/2010/main" val="1842457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954214" y="3005480"/>
            <a:ext cx="102835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컴퓨터가 갑자기 꺼지게 된다면</a:t>
            </a:r>
            <a:r>
              <a:rPr lang="en-US" altLang="ko-KR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  <a:endParaRPr lang="ko-KR" altLang="en-US" sz="60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6" name="TextBox 5">
            <a:extLst/>
          </p:cNvPr>
          <p:cNvSpPr txBox="1"/>
          <p:nvPr/>
        </p:nvSpPr>
        <p:spPr>
          <a:xfrm>
            <a:off x="4876755" y="2203374"/>
            <a:ext cx="2438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첫번째 문제</a:t>
            </a:r>
          </a:p>
        </p:txBody>
      </p:sp>
    </p:spTree>
    <p:extLst>
      <p:ext uri="{BB962C8B-B14F-4D97-AF65-F5344CB8AC3E}">
        <p14:creationId xmlns:p14="http://schemas.microsoft.com/office/powerpoint/2010/main" val="132743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2098753" y="3005480"/>
            <a:ext cx="79944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한영이 저절로 바뀐다면</a:t>
            </a:r>
            <a:r>
              <a:rPr lang="en-US" altLang="ko-KR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  <a:endParaRPr lang="ko-KR" altLang="en-US" sz="60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01635C-CF41-4EBF-8771-6EC4B0376AD0}"/>
              </a:ext>
            </a:extLst>
          </p:cNvPr>
          <p:cNvSpPr txBox="1"/>
          <p:nvPr/>
        </p:nvSpPr>
        <p:spPr>
          <a:xfrm>
            <a:off x="4898395" y="2203374"/>
            <a:ext cx="239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두번째 문제</a:t>
            </a:r>
          </a:p>
        </p:txBody>
      </p:sp>
    </p:spTree>
    <p:extLst>
      <p:ext uri="{BB962C8B-B14F-4D97-AF65-F5344CB8AC3E}">
        <p14:creationId xmlns:p14="http://schemas.microsoft.com/office/powerpoint/2010/main" val="1695629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7C05CD-B855-4BF7-9BF7-D439E5917ECB}"/>
              </a:ext>
            </a:extLst>
          </p:cNvPr>
          <p:cNvSpPr txBox="1"/>
          <p:nvPr/>
        </p:nvSpPr>
        <p:spPr>
          <a:xfrm>
            <a:off x="2307622" y="2507450"/>
            <a:ext cx="720902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 err="1">
                <a:latin typeface="Tmon몬소리 Black" panose="02000A03000000000000" charset="-127"/>
                <a:ea typeface="Tmon몬소리 Black" panose="02000A03000000000000" charset="-127"/>
              </a:rPr>
              <a:t>powerpoint</a:t>
            </a:r>
            <a:r>
              <a:rPr lang="en-US" altLang="ko-KR" sz="6600" dirty="0">
                <a:latin typeface="Tmon몬소리 Black" panose="02000A03000000000000" charset="-127"/>
                <a:ea typeface="Tmon몬소리 Black" panose="02000A03000000000000" charset="-127"/>
              </a:rPr>
              <a:t> </a:t>
            </a:r>
            <a:r>
              <a:rPr lang="en-US" altLang="ko-KR" sz="6600" dirty="0" err="1">
                <a:latin typeface="Tmon몬소리 Black" panose="02000A03000000000000" charset="-127"/>
                <a:ea typeface="Tmon몬소리 Black" panose="02000A03000000000000" charset="-127"/>
              </a:rPr>
              <a:t>tpd</a:t>
            </a:r>
            <a:r>
              <a:rPr lang="en-US" altLang="ko-KR" sz="6600" dirty="0">
                <a:latin typeface="Tmon몬소리 Black" panose="02000A03000000000000" charset="-127"/>
                <a:ea typeface="Tmon몬소리 Black" panose="02000A03000000000000" charset="-127"/>
              </a:rPr>
              <a:t>  </a:t>
            </a:r>
            <a:endParaRPr lang="ko-KR" altLang="en-US" sz="6600" dirty="0">
              <a:latin typeface="Tmon몬소리 Black" panose="02000A03000000000000" charset="-127"/>
              <a:ea typeface="Tmon몬소리 Black" panose="02000A0300000000000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5183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2348825" y="3005480"/>
            <a:ext cx="74943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뒤로 돌아가고 싶을 때</a:t>
            </a:r>
            <a:r>
              <a:rPr lang="en-US" altLang="ko-KR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  <a:endParaRPr lang="ko-KR" altLang="en-US" sz="60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01635C-CF41-4EBF-8771-6EC4B0376AD0}"/>
              </a:ext>
            </a:extLst>
          </p:cNvPr>
          <p:cNvSpPr txBox="1"/>
          <p:nvPr/>
        </p:nvSpPr>
        <p:spPr>
          <a:xfrm>
            <a:off x="4898395" y="2203374"/>
            <a:ext cx="239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세번째 문제</a:t>
            </a:r>
          </a:p>
        </p:txBody>
      </p:sp>
    </p:spTree>
    <p:extLst>
      <p:ext uri="{BB962C8B-B14F-4D97-AF65-F5344CB8AC3E}">
        <p14:creationId xmlns:p14="http://schemas.microsoft.com/office/powerpoint/2010/main" val="3582388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1552937" y="3005480"/>
            <a:ext cx="90861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글꼴 저장을 시키고 싶을 때</a:t>
            </a:r>
            <a:r>
              <a:rPr lang="en-US" altLang="ko-KR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  <a:endParaRPr lang="ko-KR" altLang="en-US" sz="60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01635C-CF41-4EBF-8771-6EC4B0376AD0}"/>
              </a:ext>
            </a:extLst>
          </p:cNvPr>
          <p:cNvSpPr txBox="1"/>
          <p:nvPr/>
        </p:nvSpPr>
        <p:spPr>
          <a:xfrm>
            <a:off x="4898395" y="2203374"/>
            <a:ext cx="239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네번째 문제</a:t>
            </a:r>
          </a:p>
        </p:txBody>
      </p:sp>
    </p:spTree>
    <p:extLst>
      <p:ext uri="{BB962C8B-B14F-4D97-AF65-F5344CB8AC3E}">
        <p14:creationId xmlns:p14="http://schemas.microsoft.com/office/powerpoint/2010/main" val="2376823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BA7E4-A361-4022-AABA-A29EB1FEC65B}"/>
              </a:ext>
            </a:extLst>
          </p:cNvPr>
          <p:cNvSpPr txBox="1"/>
          <p:nvPr/>
        </p:nvSpPr>
        <p:spPr>
          <a:xfrm>
            <a:off x="1651523" y="3005480"/>
            <a:ext cx="88889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고품질로 인쇄하고 싶을 때</a:t>
            </a:r>
            <a:r>
              <a:rPr lang="en-US" altLang="ko-KR" sz="60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?</a:t>
            </a:r>
            <a:endParaRPr lang="ko-KR" altLang="en-US" sz="6000" dirty="0"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01635C-CF41-4EBF-8771-6EC4B0376AD0}"/>
              </a:ext>
            </a:extLst>
          </p:cNvPr>
          <p:cNvSpPr txBox="1"/>
          <p:nvPr/>
        </p:nvSpPr>
        <p:spPr>
          <a:xfrm>
            <a:off x="4689203" y="2203374"/>
            <a:ext cx="2813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 err="1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다섯번째</a:t>
            </a:r>
            <a:r>
              <a:rPr lang="ko-KR" altLang="en-US" sz="3600" dirty="0">
                <a:latin typeface="Tmon몬소리 Black" panose="02000A03000000000000" pitchFamily="2" charset="-127"/>
                <a:ea typeface="Tmon몬소리 Black" panose="02000A03000000000000" pitchFamily="2" charset="-127"/>
              </a:rPr>
              <a:t> 문제</a:t>
            </a:r>
          </a:p>
        </p:txBody>
      </p:sp>
    </p:spTree>
    <p:extLst>
      <p:ext uri="{BB962C8B-B14F-4D97-AF65-F5344CB8AC3E}">
        <p14:creationId xmlns:p14="http://schemas.microsoft.com/office/powerpoint/2010/main" val="73571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68</Words>
  <Application>Microsoft Office PowerPoint</Application>
  <PresentationFormat>와이드스크린</PresentationFormat>
  <Paragraphs>18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Tmon몬소리 Black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11</cp:revision>
  <dcterms:created xsi:type="dcterms:W3CDTF">2017-06-07T05:53:53Z</dcterms:created>
  <dcterms:modified xsi:type="dcterms:W3CDTF">2017-07-04T01:05:53Z</dcterms:modified>
</cp:coreProperties>
</file>