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1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6/11/relationships/changesInfo" Target="changesInfos/changesInfo1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EABA1B29-7C14-4DC0-8287-BDCF7CAFB231}"/>
    <pc:docChg chg="undo custSel addSld delSld modSld">
      <pc:chgData name="JIHOON Lee" userId="f3c7f4d099ee3eb8" providerId="LiveId" clId="{EABA1B29-7C14-4DC0-8287-BDCF7CAFB231}" dt="2017-06-15T01:44:57.352" v="604" actId="0"/>
      <pc:docMkLst>
        <pc:docMk/>
      </pc:docMkLst>
      <pc:sldChg chg="modSp">
        <pc:chgData name="JIHOON Lee" userId="f3c7f4d099ee3eb8" providerId="LiveId" clId="{EABA1B29-7C14-4DC0-8287-BDCF7CAFB231}" dt="2017-06-15T01:07:40.598" v="236" actId="0"/>
        <pc:sldMkLst>
          <pc:docMk/>
          <pc:sldMk cId="288370637" sldId="257"/>
        </pc:sldMkLst>
        <pc:spChg chg="mod">
          <ac:chgData name="JIHOON Lee" userId="f3c7f4d099ee3eb8" providerId="LiveId" clId="{EABA1B29-7C14-4DC0-8287-BDCF7CAFB231}" dt="2017-06-15T01:06:19.880" v="59" actId="6549"/>
          <ac:spMkLst>
            <pc:docMk/>
            <pc:sldMk cId="288370637" sldId="257"/>
            <ac:spMk id="2" creationId="{B5F5FB1A-A384-4DD2-AC52-8FA59688EFC6}"/>
          </ac:spMkLst>
        </pc:spChg>
        <pc:spChg chg="mod">
          <ac:chgData name="JIHOON Lee" userId="f3c7f4d099ee3eb8" providerId="LiveId" clId="{EABA1B29-7C14-4DC0-8287-BDCF7CAFB231}" dt="2017-06-15T01:07:40.598" v="236" actId="0"/>
          <ac:spMkLst>
            <pc:docMk/>
            <pc:sldMk cId="288370637" sldId="257"/>
            <ac:spMk id="3" creationId="{52335EA0-E8AB-4474-BB70-9A9DCF411726}"/>
          </ac:spMkLst>
        </pc:spChg>
      </pc:sldChg>
      <pc:sldChg chg="modSp">
        <pc:chgData name="JIHOON Lee" userId="f3c7f4d099ee3eb8" providerId="LiveId" clId="{EABA1B29-7C14-4DC0-8287-BDCF7CAFB231}" dt="2017-06-15T01:05:57.718" v="33" actId="0"/>
        <pc:sldMkLst>
          <pc:docMk/>
          <pc:sldMk cId="3496911554" sldId="259"/>
        </pc:sldMkLst>
        <pc:spChg chg="mod">
          <ac:chgData name="JIHOON Lee" userId="f3c7f4d099ee3eb8" providerId="LiveId" clId="{EABA1B29-7C14-4DC0-8287-BDCF7CAFB231}" dt="2017-06-15T01:05:57.718" v="33" actId="0"/>
          <ac:spMkLst>
            <pc:docMk/>
            <pc:sldMk cId="3496911554" sldId="259"/>
            <ac:spMk id="2" creationId="{61D00132-2652-4340-B7E2-5FE99CEFC93C}"/>
          </ac:spMkLst>
        </pc:spChg>
      </pc:sldChg>
      <pc:sldChg chg="modSp">
        <pc:chgData name="JIHOON Lee" userId="f3c7f4d099ee3eb8" providerId="LiveId" clId="{EABA1B29-7C14-4DC0-8287-BDCF7CAFB231}" dt="2017-06-15T01:44:57.352" v="604" actId="0"/>
        <pc:sldMkLst>
          <pc:docMk/>
          <pc:sldMk cId="2078832926" sldId="260"/>
        </pc:sldMkLst>
        <pc:spChg chg="mod">
          <ac:chgData name="JIHOON Lee" userId="f3c7f4d099ee3eb8" providerId="LiveId" clId="{EABA1B29-7C14-4DC0-8287-BDCF7CAFB231}" dt="2017-06-15T01:44:57.352" v="604" actId="0"/>
          <ac:spMkLst>
            <pc:docMk/>
            <pc:sldMk cId="2078832926" sldId="260"/>
            <ac:spMk id="2" creationId="{58632BCE-46DD-4795-B0E7-1D759C8F9E72}"/>
          </ac:spMkLst>
        </pc:spChg>
      </pc:sldChg>
      <pc:sldChg chg="addSp delSp modSp add mod setBg setClrOvrMap">
        <pc:chgData name="JIHOON Lee" userId="f3c7f4d099ee3eb8" providerId="LiveId" clId="{EABA1B29-7C14-4DC0-8287-BDCF7CAFB231}" dt="2017-06-15T01:14:11.177" v="334" actId="0"/>
        <pc:sldMkLst>
          <pc:docMk/>
          <pc:sldMk cId="1730358081" sldId="261"/>
        </pc:sldMkLst>
        <pc:spChg chg="add del">
          <ac:chgData name="JIHOON Lee" userId="f3c7f4d099ee3eb8" providerId="LiveId" clId="{EABA1B29-7C14-4DC0-8287-BDCF7CAFB231}" dt="2017-06-15T01:13:59.954" v="320" actId="0"/>
          <ac:spMkLst>
            <pc:docMk/>
            <pc:sldMk cId="1730358081" sldId="261"/>
            <ac:spMk id="3" creationId="{668EF1AB-4DF9-4C50-823A-0E63495C02C4}"/>
          </ac:spMkLst>
        </pc:spChg>
        <pc:spChg chg="add del">
          <ac:chgData name="JIHOON Lee" userId="f3c7f4d099ee3eb8" providerId="LiveId" clId="{EABA1B29-7C14-4DC0-8287-BDCF7CAFB231}" dt="2017-06-15T01:13:08.254" v="315" actId="26606"/>
          <ac:spMkLst>
            <pc:docMk/>
            <pc:sldMk cId="1730358081" sldId="261"/>
            <ac:spMk id="17" creationId="{00000000-0000-0000-0000-000000000000}"/>
          </ac:spMkLst>
        </pc:spChg>
        <pc:spChg chg="mod">
          <ac:chgData name="JIHOON Lee" userId="f3c7f4d099ee3eb8" providerId="LiveId" clId="{EABA1B29-7C14-4DC0-8287-BDCF7CAFB231}" dt="2017-06-15T01:14:11.177" v="334" actId="0"/>
          <ac:spMkLst>
            <pc:docMk/>
            <pc:sldMk cId="1730358081" sldId="261"/>
            <ac:spMk id="2" creationId="{954BDA0B-CBA9-437E-9457-B627C09B33EF}"/>
          </ac:spMkLst>
        </pc:spChg>
        <pc:spChg chg="add del">
          <ac:chgData name="JIHOON Lee" userId="f3c7f4d099ee3eb8" providerId="LiveId" clId="{EABA1B29-7C14-4DC0-8287-BDCF7CAFB231}" dt="2017-06-15T01:13:05.088" v="313" actId="26606"/>
          <ac:spMkLst>
            <pc:docMk/>
            <pc:sldMk cId="1730358081" sldId="261"/>
            <ac:spMk id="15" creationId="{00000000-0000-0000-0000-000000000000}"/>
          </ac:spMkLst>
        </pc:spChg>
        <pc:spChg chg="add del">
          <ac:chgData name="JIHOON Lee" userId="f3c7f4d099ee3eb8" providerId="LiveId" clId="{EABA1B29-7C14-4DC0-8287-BDCF7CAFB231}" dt="2017-06-15T01:13:05.088" v="313" actId="26606"/>
          <ac:spMkLst>
            <pc:docMk/>
            <pc:sldMk cId="1730358081" sldId="261"/>
            <ac:spMk id="11" creationId="{00000000-0000-0000-0000-000000000000}"/>
          </ac:spMkLst>
        </pc:spChg>
        <pc:spChg chg="add del">
          <ac:chgData name="JIHOON Lee" userId="f3c7f4d099ee3eb8" providerId="LiveId" clId="{EABA1B29-7C14-4DC0-8287-BDCF7CAFB231}" dt="2017-06-15T01:13:57.619" v="319" actId="26606"/>
          <ac:spMkLst>
            <pc:docMk/>
            <pc:sldMk cId="1730358081" sldId="261"/>
            <ac:spMk id="8" creationId="{00000000-0000-0000-0000-000000000000}"/>
          </ac:spMkLst>
        </pc:spChg>
        <pc:spChg chg="add del">
          <ac:chgData name="JIHOON Lee" userId="f3c7f4d099ee3eb8" providerId="LiveId" clId="{EABA1B29-7C14-4DC0-8287-BDCF7CAFB231}" dt="2017-06-15T01:13:05.088" v="313" actId="26606"/>
          <ac:spMkLst>
            <pc:docMk/>
            <pc:sldMk cId="1730358081" sldId="261"/>
            <ac:spMk id="13" creationId="{00000000-0000-0000-0000-000000000000}"/>
          </ac:spMkLst>
        </pc:spChg>
        <pc:graphicFrameChg chg="add del">
          <ac:chgData name="JIHOON Lee" userId="f3c7f4d099ee3eb8" providerId="LiveId" clId="{EABA1B29-7C14-4DC0-8287-BDCF7CAFB231}" dt="2017-06-15T01:13:08.254" v="315" actId="26606"/>
          <ac:graphicFrameMkLst>
            <pc:docMk/>
            <pc:sldMk cId="1730358081" sldId="261"/>
            <ac:graphicFrameMk id="6" creationId="{862776CC-6140-4E6C-9925-769E92F9A719}"/>
          </ac:graphicFrameMkLst>
        </pc:graphicFrameChg>
        <pc:cxnChg chg="add del">
          <ac:chgData name="JIHOON Lee" userId="f3c7f4d099ee3eb8" providerId="LiveId" clId="{EABA1B29-7C14-4DC0-8287-BDCF7CAFB231}" dt="2017-06-15T01:13:08.254" v="315" actId="26606"/>
          <ac:cxnSpMkLst>
            <pc:docMk/>
            <pc:sldMk cId="1730358081" sldId="261"/>
            <ac:cxnSpMk id="18" creationId="{00000000-0000-0000-0000-000000000000}"/>
          </ac:cxnSpMkLst>
        </pc:cxnChg>
        <pc:cxnChg chg="add del">
          <ac:chgData name="JIHOON Lee" userId="f3c7f4d099ee3eb8" providerId="LiveId" clId="{EABA1B29-7C14-4DC0-8287-BDCF7CAFB231}" dt="2017-06-15T01:13:57.619" v="319" actId="26606"/>
          <ac:cxnSpMkLst>
            <pc:docMk/>
            <pc:sldMk cId="1730358081" sldId="261"/>
            <ac:cxnSpMk id="9" creationId="{00000000-0000-0000-0000-000000000000}"/>
          </ac:cxnSpMkLst>
        </pc:cxnChg>
      </pc:sldChg>
      <pc:sldChg chg="modSp add">
        <pc:chgData name="JIHOON Lee" userId="f3c7f4d099ee3eb8" providerId="LiveId" clId="{EABA1B29-7C14-4DC0-8287-BDCF7CAFB231}" dt="2017-06-15T01:44:40.630" v="539" actId="0"/>
        <pc:sldMkLst>
          <pc:docMk/>
          <pc:sldMk cId="766292949" sldId="262"/>
        </pc:sldMkLst>
        <pc:spChg chg="mod">
          <ac:chgData name="JIHOON Lee" userId="f3c7f4d099ee3eb8" providerId="LiveId" clId="{EABA1B29-7C14-4DC0-8287-BDCF7CAFB231}" dt="2017-06-15T01:43:57.338" v="361" actId="0"/>
          <ac:spMkLst>
            <pc:docMk/>
            <pc:sldMk cId="766292949" sldId="262"/>
            <ac:spMk id="2" creationId="{954BDA0B-CBA9-437E-9457-B627C09B33EF}"/>
          </ac:spMkLst>
        </pc:spChg>
        <pc:spChg chg="mod">
          <ac:chgData name="JIHOON Lee" userId="f3c7f4d099ee3eb8" providerId="LiveId" clId="{EABA1B29-7C14-4DC0-8287-BDCF7CAFB231}" dt="2017-06-15T01:44:40.630" v="539" actId="0"/>
          <ac:spMkLst>
            <pc:docMk/>
            <pc:sldMk cId="766292949" sldId="262"/>
            <ac:spMk id="3" creationId="{668EF1AB-4DF9-4C50-823A-0E63495C02C4}"/>
          </ac:spMkLst>
        </pc:spChg>
      </pc:sldChg>
      <pc:sldChg chg="addSp delSp modSp add del">
        <pc:chgData name="JIHOON Lee" userId="f3c7f4d099ee3eb8" providerId="LiveId" clId="{EABA1B29-7C14-4DC0-8287-BDCF7CAFB231}" dt="2017-06-15T01:42:51.016" v="338" actId="2696"/>
        <pc:sldMkLst>
          <pc:docMk/>
          <pc:sldMk cId="804889103" sldId="262"/>
        </pc:sldMkLst>
        <pc:spChg chg="add del">
          <ac:chgData name="JIHOON Lee" userId="f3c7f4d099ee3eb8" providerId="LiveId" clId="{EABA1B29-7C14-4DC0-8287-BDCF7CAFB231}" dt="2017-06-15T01:42:48.031" v="337" actId="0"/>
          <ac:spMkLst>
            <pc:docMk/>
            <pc:sldMk cId="804889103" sldId="262"/>
            <ac:spMk id="3" creationId="{26B1393D-0DBC-422E-A1F4-5A869355C621}"/>
          </ac:spMkLst>
        </pc:spChg>
        <pc:graphicFrameChg chg="add del mod">
          <ac:chgData name="JIHOON Lee" userId="f3c7f4d099ee3eb8" providerId="LiveId" clId="{EABA1B29-7C14-4DC0-8287-BDCF7CAFB231}" dt="2017-06-15T01:42:48.031" v="337" actId="0"/>
          <ac:graphicFrameMkLst>
            <pc:docMk/>
            <pc:sldMk cId="804889103" sldId="262"/>
            <ac:graphicFrameMk id="4" creationId="{5E8C00AD-C42F-4E9B-8944-E33627C323F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984178-FE3B-4954-946B-A0D3F5B65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E1FC528-498B-437D-B7B3-50F7C7920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1A79CF-2E04-4190-B555-D61C86A2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7385E3-8B92-4801-92B1-50A236B9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0BA67C-5686-470C-9347-BF144F4C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33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071CDD-487A-465D-8189-371AB36B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11E9422-F7FB-419B-BFD7-8DDE25313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D00FFD-CDA8-413F-8E6D-59ECCD22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2067EF-A8F8-435C-B02D-A49AE1ED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3A339B-FE7C-4052-B1EA-A8767E86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52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064AE57-152B-4B82-84CA-0E669D65E6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E5AFF1-9FAC-4AAA-8A56-BA6B3E204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E1DC37-5B89-49F2-AD7F-55D36BEF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C37422-614F-4B65-BB49-11E42CC7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34E4B0-99A8-4DF6-83FE-2E85ED7C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284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3B8693-9993-447F-9564-894D55D0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E16DA5-434B-4E4C-B047-D4E23C24F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D3D0C7-774F-4FA3-9D75-C5F3167F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E8C106-A721-4023-8EF6-6D39821CD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2415A1-F8F9-4B7C-AD2F-2332EC31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18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1113C3-CCFD-43D2-8FBD-594CA5560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B5B0382-7E87-489C-A22C-E2341780E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0648C3-8DF6-4FE2-9437-01B2BE9A3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CAD61B-E58E-4BB8-B060-7368B1F0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8A54CF-331E-4FD5-9191-3E6DD86F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1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231B38-28E9-4CDE-BDDF-BC139B0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A7AC3D-7E0A-4D45-A06E-DB57F25CD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C1AE423-0B40-42AE-9255-C34DCDA05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B29F39E-78E9-4748-8AB6-C83C0DF6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7DD389-D088-4C6E-A81D-089DDBD8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92AAEF2-7ED7-41B0-81C2-017DA26C6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65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454702-D706-47B4-9D84-D9E047E8D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D193B7-691E-4109-B5C5-25571119E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5AB08F-9F1F-4991-91FB-CEB8C2CE8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84A4811-CB6C-42A6-BBF4-69BAE0D8A6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B0A5B24-BB17-4152-B493-1C36D2E371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6F5C7D8-E9F9-4368-A197-5C34865B2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BB40CB6-708F-47B1-BEC3-C0E63302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31EA575-43C6-49D7-A619-4779B6AE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403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A64E06-E4DF-4EDB-93D9-23827514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67DDA2E-0D30-4257-9C95-92B14844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5AA46DF-A8C3-424C-AB06-05ECF28F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D6D8FA0-6B9E-4065-AFBD-421E00EB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676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3773A78-52BD-445D-BED8-B8A5D2F71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9D05036-04F9-4345-86E8-8034E6877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5CAF3C-D7C7-407C-A82B-53D40B864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091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F124C7-6089-4E3E-8076-F369A9F53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CA4CCF-C503-42C6-B875-73491E70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848D484-89D4-4452-A11F-43731C468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6F2627B-1E0C-4B66-ABAF-D4FE9474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3BC0FD-BC6E-4962-84B9-BF603654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EB5CC3-D0FB-469D-A77D-5361B859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93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B2802C-B626-47E4-A319-EEEF06838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8EFD3F3-EEB3-44CB-86A6-4BF76C3C9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EB626C-1DE9-4D19-B6B9-241A527179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4AC8F8-2C86-47EB-BAB0-B0E5D1C9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283359B-4363-466C-A40D-FEA181C3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F14B07-932D-4461-B54D-619A4A9DE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66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AEEE5B3-96AC-4CF6-B146-E25D6B48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2C6D08B-BA38-425E-B284-68D693C30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0128D6-1859-47D4-B30D-876922133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2C167-8BB6-4904-AC3A-D9E2C918F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11E900-D109-45C5-A0F1-6F91BADDB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75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F5FB1A-A384-4DD2-AC52-8FA59688E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ko-KR"/>
              <a:t>2017</a:t>
            </a:r>
            <a:r>
              <a:rPr lang="ko-KR" altLang="en-US"/>
              <a:t>년 매출분석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335EA0-E8AB-4474-BB70-9A9DCF411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ko-KR"/>
              <a:t>000 </a:t>
            </a:r>
            <a:r>
              <a:rPr lang="ko-KR" altLang="en-US"/>
              <a:t>화장품</a:t>
            </a:r>
            <a:endParaRPr lang="en-US" altLang="ko-KR"/>
          </a:p>
          <a:p>
            <a:pPr lvl="1"/>
            <a:r>
              <a:rPr lang="ko-KR" altLang="en-US"/>
              <a:t>내용을 입력하세요</a:t>
            </a:r>
            <a:endParaRPr lang="en-US" altLang="ko-KR"/>
          </a:p>
          <a:p>
            <a:r>
              <a:rPr lang="en-US" altLang="ko-KR"/>
              <a:t>000 </a:t>
            </a:r>
            <a:r>
              <a:rPr lang="ko-KR" altLang="en-US"/>
              <a:t>미용기구</a:t>
            </a:r>
            <a:endParaRPr lang="en-US" altLang="ko-KR"/>
          </a:p>
          <a:p>
            <a:pPr lvl="1"/>
            <a:r>
              <a:rPr lang="ko-KR" altLang="en-US"/>
              <a:t>내용을 입력하세요</a:t>
            </a:r>
            <a:endParaRPr lang="en-US" altLang="ko-KR"/>
          </a:p>
          <a:p>
            <a:r>
              <a:rPr lang="en-US" altLang="ko-KR"/>
              <a:t>0000 </a:t>
            </a:r>
            <a:r>
              <a:rPr lang="ko-KR" altLang="en-US"/>
              <a:t>헤어용품</a:t>
            </a:r>
            <a:endParaRPr lang="en-US" altLang="ko-KR"/>
          </a:p>
          <a:p>
            <a:pPr lvl="1"/>
            <a:r>
              <a:rPr lang="ko-KR" altLang="en-US"/>
              <a:t>내용을 입력하세요</a:t>
            </a:r>
            <a:endParaRPr lang="en-US" altLang="ko-KR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837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4BDA0B-CBA9-437E-9457-B627C09B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ko-KR" dirty="0"/>
              <a:t>2018</a:t>
            </a:r>
            <a:r>
              <a:rPr lang="ko-KR" altLang="en-US" dirty="0"/>
              <a:t>년 매출 전략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8EF1AB-4DF9-4C50-823A-0E63495C0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000000</a:t>
            </a:r>
            <a:r>
              <a:rPr lang="ko-KR" altLang="en-US" dirty="0"/>
              <a:t>을 더욱 전략적으로 시작한다</a:t>
            </a:r>
            <a:endParaRPr lang="en-US" altLang="ko-KR" dirty="0"/>
          </a:p>
          <a:p>
            <a:r>
              <a:rPr lang="en-US" altLang="ko-KR" dirty="0"/>
              <a:t>0000</a:t>
            </a:r>
            <a:r>
              <a:rPr lang="ko-KR" altLang="en-US" dirty="0"/>
              <a:t>을 실시하여 인지도를 높인다</a:t>
            </a:r>
            <a:endParaRPr lang="en-US" altLang="ko-KR" dirty="0"/>
          </a:p>
          <a:p>
            <a:r>
              <a:rPr lang="en-US" altLang="ko-KR" dirty="0"/>
              <a:t>0000</a:t>
            </a:r>
            <a:r>
              <a:rPr lang="ko-KR" altLang="en-US" dirty="0"/>
              <a:t>같은 프로모션을 함께 진행한다</a:t>
            </a:r>
          </a:p>
        </p:txBody>
      </p:sp>
    </p:spTree>
    <p:extLst>
      <p:ext uri="{BB962C8B-B14F-4D97-AF65-F5344CB8AC3E}">
        <p14:creationId xmlns:p14="http://schemas.microsoft.com/office/powerpoint/2010/main" val="76629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4BDA0B-CBA9-437E-9457-B627C09B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ko-KR" dirty="0"/>
              <a:t>2018</a:t>
            </a:r>
            <a:r>
              <a:rPr lang="ko-KR" altLang="en-US" dirty="0"/>
              <a:t>년 예상매출 그래프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8EF1AB-4DF9-4C50-823A-0E63495C0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0358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38</Words>
  <Application>Microsoft Office PowerPoint</Application>
  <PresentationFormat>와이드스크린</PresentationFormat>
  <Paragraphs>12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2017년 매출분석</vt:lpstr>
      <vt:lpstr>2018년 매출 전략</vt:lpstr>
      <vt:lpstr>2018년 예상매출 그래프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10</cp:revision>
  <dcterms:created xsi:type="dcterms:W3CDTF">2017-06-08T02:56:15Z</dcterms:created>
  <dcterms:modified xsi:type="dcterms:W3CDTF">2017-06-26T07:27:40Z</dcterms:modified>
</cp:coreProperties>
</file>