
<file path=[Content_Types].xml><?xml version="1.0" encoding="utf-8"?>
<Types xmlns="http://schemas.openxmlformats.org/package/2006/content-types">
  <Default Extension="png&amp;ehk=OTdmJfYR7TLlg0g4rxqVXQ&amp;r=0&amp;pid=OfficeInsert" ContentType="image/png"/>
  <Default Extension="jpg&amp;ehk=MB48CbvQlYHlUObj9nHZTw&amp;r=0&amp;pid=OfficeInsert" ContentType="image/jpeg"/>
  <Default Extension="jpeg" ContentType="image/jpeg"/>
  <Default Extension="com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1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00" autoAdjust="0"/>
    <p:restoredTop sz="94660"/>
  </p:normalViewPr>
  <p:slideViewPr>
    <p:cSldViewPr snapToGrid="0">
      <p:cViewPr varScale="1">
        <p:scale>
          <a:sx n="61" d="100"/>
          <a:sy n="61" d="100"/>
        </p:scale>
        <p:origin x="36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BF-4B29-8F7F-A853D3A6DDB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계열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BF-4B29-8F7F-A853D3A6DDB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계열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BF-4B29-8F7F-A853D3A6DD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07233360"/>
        <c:axId val="707236312"/>
      </c:barChart>
      <c:catAx>
        <c:axId val="707233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707236312"/>
        <c:crosses val="autoZero"/>
        <c:auto val="1"/>
        <c:lblAlgn val="ctr"/>
        <c:lblOffset val="100"/>
        <c:noMultiLvlLbl val="0"/>
      </c:catAx>
      <c:valAx>
        <c:axId val="707236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707233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acrossLinear" id="2">
  <a:schemeClr val="accent1"/>
  <a:schemeClr val="accent2"/>
  <a:schemeClr val="accent3"/>
  <a:schemeClr val="accent4"/>
  <a:schemeClr val="accent5"/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com"/><Relationship Id="rId2" Type="http://schemas.openxmlformats.org/officeDocument/2006/relationships/hyperlink" Target="http://www.openads.co.kr/trend/openTrend/marketingNews/article.nhn/220" TargetMode="External"/><Relationship Id="rId1" Type="http://schemas.openxmlformats.org/officeDocument/2006/relationships/image" Target="../media/image2.png&amp;ehk=OTdmJfYR7TLlg0g4rxqVXQ&amp;r=0&amp;pid=OfficeInsert"/><Relationship Id="rId6" Type="http://schemas.openxmlformats.org/officeDocument/2006/relationships/hyperlink" Target="http://asiaalmablog.blogspot.com/2016/01/blog-post_445.html" TargetMode="External"/><Relationship Id="rId5" Type="http://schemas.openxmlformats.org/officeDocument/2006/relationships/image" Target="../media/image4.jpg&amp;ehk=MB48CbvQlYHlUObj9nHZTw&amp;r=0&amp;pid=OfficeInsert"/><Relationship Id="rId4" Type="http://schemas.openxmlformats.org/officeDocument/2006/relationships/hyperlink" Target="http://www.blogkwater.or.kr/2100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com"/><Relationship Id="rId2" Type="http://schemas.openxmlformats.org/officeDocument/2006/relationships/hyperlink" Target="http://www.openads.co.kr/trend/openTrend/marketingNews/article.nhn/220" TargetMode="External"/><Relationship Id="rId1" Type="http://schemas.openxmlformats.org/officeDocument/2006/relationships/image" Target="../media/image2.png&amp;ehk=OTdmJfYR7TLlg0g4rxqVXQ&amp;r=0&amp;pid=OfficeInsert"/><Relationship Id="rId6" Type="http://schemas.openxmlformats.org/officeDocument/2006/relationships/hyperlink" Target="http://asiaalmablog.blogspot.com/2016/01/blog-post_445.html" TargetMode="External"/><Relationship Id="rId5" Type="http://schemas.openxmlformats.org/officeDocument/2006/relationships/image" Target="../media/image4.jpg&amp;ehk=MB48CbvQlYHlUObj9nHZTw&amp;r=0&amp;pid=OfficeInsert"/><Relationship Id="rId4" Type="http://schemas.openxmlformats.org/officeDocument/2006/relationships/hyperlink" Target="http://www.blogkwater.or.kr/2100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DAFDDB-5927-43FE-AEB5-02F51FC4F79A}" type="doc">
      <dgm:prSet loTypeId="urn:microsoft.com/office/officeart/2005/8/layout/hList7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534E96A9-ED37-4647-8226-5B8076ED8164}">
      <dgm:prSet/>
      <dgm:spPr/>
      <dgm:t>
        <a:bodyPr/>
        <a:lstStyle/>
        <a:p>
          <a:pPr latinLnBrk="1"/>
          <a:r>
            <a:rPr lang="en-US"/>
            <a:t>000 </a:t>
          </a:r>
          <a:r>
            <a:rPr lang="ko-KR"/>
            <a:t>화장품</a:t>
          </a:r>
        </a:p>
      </dgm:t>
    </dgm:pt>
    <dgm:pt modelId="{27FB2011-D023-4069-97C7-99B3A9722892}" type="parTrans" cxnId="{F5F92315-788B-4CCE-B88D-F32FFF72C131}">
      <dgm:prSet/>
      <dgm:spPr/>
      <dgm:t>
        <a:bodyPr/>
        <a:lstStyle/>
        <a:p>
          <a:pPr latinLnBrk="1"/>
          <a:endParaRPr lang="ko-KR" altLang="en-US"/>
        </a:p>
      </dgm:t>
    </dgm:pt>
    <dgm:pt modelId="{5371BEE2-7C1E-4994-8F35-D82209AAB23B}" type="sibTrans" cxnId="{F5F92315-788B-4CCE-B88D-F32FFF72C131}">
      <dgm:prSet/>
      <dgm:spPr/>
      <dgm:t>
        <a:bodyPr/>
        <a:lstStyle/>
        <a:p>
          <a:pPr latinLnBrk="1"/>
          <a:endParaRPr lang="ko-KR" altLang="en-US"/>
        </a:p>
      </dgm:t>
    </dgm:pt>
    <dgm:pt modelId="{C38FD091-9490-4BA7-82DF-0E42D0A429D9}">
      <dgm:prSet/>
      <dgm:spPr/>
      <dgm:t>
        <a:bodyPr/>
        <a:lstStyle/>
        <a:p>
          <a:pPr latinLnBrk="1"/>
          <a:r>
            <a:rPr lang="ko-KR"/>
            <a:t>내용을 입력하세요</a:t>
          </a:r>
        </a:p>
      </dgm:t>
    </dgm:pt>
    <dgm:pt modelId="{6483432E-9ABD-4A80-B55B-EB5737076329}" type="parTrans" cxnId="{9ABF914A-13C2-4D34-A396-67B492DFCFBF}">
      <dgm:prSet/>
      <dgm:spPr/>
      <dgm:t>
        <a:bodyPr/>
        <a:lstStyle/>
        <a:p>
          <a:pPr latinLnBrk="1"/>
          <a:endParaRPr lang="ko-KR" altLang="en-US"/>
        </a:p>
      </dgm:t>
    </dgm:pt>
    <dgm:pt modelId="{063359DA-143A-465D-B38E-4D910232513C}" type="sibTrans" cxnId="{9ABF914A-13C2-4D34-A396-67B492DFCFBF}">
      <dgm:prSet/>
      <dgm:spPr/>
      <dgm:t>
        <a:bodyPr/>
        <a:lstStyle/>
        <a:p>
          <a:pPr latinLnBrk="1"/>
          <a:endParaRPr lang="ko-KR" altLang="en-US"/>
        </a:p>
      </dgm:t>
    </dgm:pt>
    <dgm:pt modelId="{95D25374-1626-446C-8E4F-075C122E405B}">
      <dgm:prSet/>
      <dgm:spPr/>
      <dgm:t>
        <a:bodyPr/>
        <a:lstStyle/>
        <a:p>
          <a:pPr latinLnBrk="1"/>
          <a:r>
            <a:rPr lang="en-US"/>
            <a:t>000 </a:t>
          </a:r>
          <a:r>
            <a:rPr lang="ko-KR"/>
            <a:t>미용기구</a:t>
          </a:r>
        </a:p>
      </dgm:t>
    </dgm:pt>
    <dgm:pt modelId="{83606B50-4EEB-4DD4-BE9E-2E537A6195EA}" type="parTrans" cxnId="{97388948-7A3D-418A-BE44-0F2ABD7D9332}">
      <dgm:prSet/>
      <dgm:spPr/>
      <dgm:t>
        <a:bodyPr/>
        <a:lstStyle/>
        <a:p>
          <a:pPr latinLnBrk="1"/>
          <a:endParaRPr lang="ko-KR" altLang="en-US"/>
        </a:p>
      </dgm:t>
    </dgm:pt>
    <dgm:pt modelId="{45E45E0C-76D0-4F2D-BA5B-0517055708BF}" type="sibTrans" cxnId="{97388948-7A3D-418A-BE44-0F2ABD7D9332}">
      <dgm:prSet/>
      <dgm:spPr/>
      <dgm:t>
        <a:bodyPr/>
        <a:lstStyle/>
        <a:p>
          <a:pPr latinLnBrk="1"/>
          <a:endParaRPr lang="ko-KR" altLang="en-US"/>
        </a:p>
      </dgm:t>
    </dgm:pt>
    <dgm:pt modelId="{1AC8351B-5FBA-4AC4-B237-F6252DCC52E8}">
      <dgm:prSet/>
      <dgm:spPr/>
      <dgm:t>
        <a:bodyPr/>
        <a:lstStyle/>
        <a:p>
          <a:pPr latinLnBrk="1"/>
          <a:r>
            <a:rPr lang="ko-KR"/>
            <a:t>내용을 입력하세요</a:t>
          </a:r>
        </a:p>
      </dgm:t>
    </dgm:pt>
    <dgm:pt modelId="{DB9A2D28-20E3-4FD6-BD2E-C2557AD4482E}" type="parTrans" cxnId="{8F501CEB-5226-477B-A770-505F86DE55D1}">
      <dgm:prSet/>
      <dgm:spPr/>
      <dgm:t>
        <a:bodyPr/>
        <a:lstStyle/>
        <a:p>
          <a:pPr latinLnBrk="1"/>
          <a:endParaRPr lang="ko-KR" altLang="en-US"/>
        </a:p>
      </dgm:t>
    </dgm:pt>
    <dgm:pt modelId="{DDCF8762-CE40-4A4D-9B9F-945EC7E7ED6C}" type="sibTrans" cxnId="{8F501CEB-5226-477B-A770-505F86DE55D1}">
      <dgm:prSet/>
      <dgm:spPr/>
      <dgm:t>
        <a:bodyPr/>
        <a:lstStyle/>
        <a:p>
          <a:pPr latinLnBrk="1"/>
          <a:endParaRPr lang="ko-KR" altLang="en-US"/>
        </a:p>
      </dgm:t>
    </dgm:pt>
    <dgm:pt modelId="{4276E3E2-43DA-4DA8-86CB-9CE7E48FDB8A}">
      <dgm:prSet/>
      <dgm:spPr/>
      <dgm:t>
        <a:bodyPr/>
        <a:lstStyle/>
        <a:p>
          <a:pPr latinLnBrk="1"/>
          <a:r>
            <a:rPr lang="en-US"/>
            <a:t>0000 </a:t>
          </a:r>
          <a:r>
            <a:rPr lang="ko-KR"/>
            <a:t>헤어용품</a:t>
          </a:r>
        </a:p>
      </dgm:t>
    </dgm:pt>
    <dgm:pt modelId="{77D6F999-D0C9-4F48-AE7D-770B9D030316}" type="parTrans" cxnId="{0FB004AA-8EA9-46AC-8196-62C4608FA563}">
      <dgm:prSet/>
      <dgm:spPr/>
      <dgm:t>
        <a:bodyPr/>
        <a:lstStyle/>
        <a:p>
          <a:pPr latinLnBrk="1"/>
          <a:endParaRPr lang="ko-KR" altLang="en-US"/>
        </a:p>
      </dgm:t>
    </dgm:pt>
    <dgm:pt modelId="{557C4CFC-0ED0-4A3C-9E5F-B6C0AE407396}" type="sibTrans" cxnId="{0FB004AA-8EA9-46AC-8196-62C4608FA563}">
      <dgm:prSet/>
      <dgm:spPr/>
      <dgm:t>
        <a:bodyPr/>
        <a:lstStyle/>
        <a:p>
          <a:pPr latinLnBrk="1"/>
          <a:endParaRPr lang="ko-KR" altLang="en-US"/>
        </a:p>
      </dgm:t>
    </dgm:pt>
    <dgm:pt modelId="{39042966-D0FA-448E-B958-B2D62002C546}">
      <dgm:prSet/>
      <dgm:spPr/>
      <dgm:t>
        <a:bodyPr/>
        <a:lstStyle/>
        <a:p>
          <a:pPr latinLnBrk="1"/>
          <a:r>
            <a:rPr lang="ko-KR"/>
            <a:t>내용을 입력하세요</a:t>
          </a:r>
        </a:p>
      </dgm:t>
    </dgm:pt>
    <dgm:pt modelId="{FE51AF0D-5937-4C8D-947F-8BAC17C69B23}" type="parTrans" cxnId="{0A251AFC-8BC8-4D83-A93B-44331E996BCD}">
      <dgm:prSet/>
      <dgm:spPr/>
      <dgm:t>
        <a:bodyPr/>
        <a:lstStyle/>
        <a:p>
          <a:pPr latinLnBrk="1"/>
          <a:endParaRPr lang="ko-KR" altLang="en-US"/>
        </a:p>
      </dgm:t>
    </dgm:pt>
    <dgm:pt modelId="{AAD47E3E-A6B4-4005-AAF5-6BC30A843942}" type="sibTrans" cxnId="{0A251AFC-8BC8-4D83-A93B-44331E996BCD}">
      <dgm:prSet/>
      <dgm:spPr/>
      <dgm:t>
        <a:bodyPr/>
        <a:lstStyle/>
        <a:p>
          <a:pPr latinLnBrk="1"/>
          <a:endParaRPr lang="ko-KR" altLang="en-US"/>
        </a:p>
      </dgm:t>
    </dgm:pt>
    <dgm:pt modelId="{8D1FAA22-C7BC-48DD-A7F4-87F473EC218F}" type="pres">
      <dgm:prSet presAssocID="{83DAFDDB-5927-43FE-AEB5-02F51FC4F79A}" presName="Name0" presStyleCnt="0">
        <dgm:presLayoutVars>
          <dgm:dir/>
          <dgm:resizeHandles val="exact"/>
        </dgm:presLayoutVars>
      </dgm:prSet>
      <dgm:spPr/>
    </dgm:pt>
    <dgm:pt modelId="{084D38A9-3F6A-4F79-9633-24439A397FD9}" type="pres">
      <dgm:prSet presAssocID="{83DAFDDB-5927-43FE-AEB5-02F51FC4F79A}" presName="fgShape" presStyleLbl="fgShp" presStyleIdx="0" presStyleCnt="1"/>
      <dgm:spPr/>
    </dgm:pt>
    <dgm:pt modelId="{0A3B8115-8D8D-4729-917C-ACE778496B2F}" type="pres">
      <dgm:prSet presAssocID="{83DAFDDB-5927-43FE-AEB5-02F51FC4F79A}" presName="linComp" presStyleCnt="0"/>
      <dgm:spPr/>
    </dgm:pt>
    <dgm:pt modelId="{86A04A15-7C76-487A-ADFB-8D4C87ACC671}" type="pres">
      <dgm:prSet presAssocID="{534E96A9-ED37-4647-8226-5B8076ED8164}" presName="compNode" presStyleCnt="0"/>
      <dgm:spPr/>
    </dgm:pt>
    <dgm:pt modelId="{33B7EB18-E42D-4EA0-8C16-C83C9AB49AD4}" type="pres">
      <dgm:prSet presAssocID="{534E96A9-ED37-4647-8226-5B8076ED8164}" presName="bkgdShape" presStyleLbl="node1" presStyleIdx="0" presStyleCnt="3"/>
      <dgm:spPr/>
    </dgm:pt>
    <dgm:pt modelId="{4A3F5622-569A-450D-A42A-8C4C8D5B4B89}" type="pres">
      <dgm:prSet presAssocID="{534E96A9-ED37-4647-8226-5B8076ED8164}" presName="nodeTx" presStyleLbl="node1" presStyleIdx="0" presStyleCnt="3">
        <dgm:presLayoutVars>
          <dgm:bulletEnabled val="1"/>
        </dgm:presLayoutVars>
      </dgm:prSet>
      <dgm:spPr/>
    </dgm:pt>
    <dgm:pt modelId="{95A74D01-08F0-4AAA-B03B-8FCA8D83F441}" type="pres">
      <dgm:prSet presAssocID="{534E96A9-ED37-4647-8226-5B8076ED8164}" presName="invisiNode" presStyleLbl="node1" presStyleIdx="0" presStyleCnt="3"/>
      <dgm:spPr/>
    </dgm:pt>
    <dgm:pt modelId="{6DC4DE2B-542F-4AA2-9AC2-53967493C911}" type="pres">
      <dgm:prSet presAssocID="{534E96A9-ED37-4647-8226-5B8076ED8164}" presName="imagNode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rcRect/>
          <a:stretch>
            <a:fillRect l="-25000" r="-25000"/>
          </a:stretch>
        </a:blipFill>
      </dgm:spPr>
    </dgm:pt>
    <dgm:pt modelId="{B9FD9429-47F7-40C6-BD7F-C16A93CCAB2C}" type="pres">
      <dgm:prSet presAssocID="{5371BEE2-7C1E-4994-8F35-D82209AAB23B}" presName="sibTrans" presStyleLbl="sibTrans2D1" presStyleIdx="0" presStyleCnt="0"/>
      <dgm:spPr/>
    </dgm:pt>
    <dgm:pt modelId="{6D28B2F8-56BA-4B70-B49B-8C4EBF33F3FB}" type="pres">
      <dgm:prSet presAssocID="{95D25374-1626-446C-8E4F-075C122E405B}" presName="compNode" presStyleCnt="0"/>
      <dgm:spPr/>
    </dgm:pt>
    <dgm:pt modelId="{B4F8EACC-B77B-485A-BC93-3E06B3B34016}" type="pres">
      <dgm:prSet presAssocID="{95D25374-1626-446C-8E4F-075C122E405B}" presName="bkgdShape" presStyleLbl="node1" presStyleIdx="1" presStyleCnt="3"/>
      <dgm:spPr/>
    </dgm:pt>
    <dgm:pt modelId="{E2804CB5-8366-439E-8747-12F2689D5740}" type="pres">
      <dgm:prSet presAssocID="{95D25374-1626-446C-8E4F-075C122E405B}" presName="nodeTx" presStyleLbl="node1" presStyleIdx="1" presStyleCnt="3">
        <dgm:presLayoutVars>
          <dgm:bulletEnabled val="1"/>
        </dgm:presLayoutVars>
      </dgm:prSet>
      <dgm:spPr/>
    </dgm:pt>
    <dgm:pt modelId="{0FCDD05B-5871-409F-B17E-C7778E4AE9D5}" type="pres">
      <dgm:prSet presAssocID="{95D25374-1626-446C-8E4F-075C122E405B}" presName="invisiNode" presStyleLbl="node1" presStyleIdx="1" presStyleCnt="3"/>
      <dgm:spPr/>
    </dgm:pt>
    <dgm:pt modelId="{57695972-9881-468B-9BB5-94699CCBB1B9}" type="pres">
      <dgm:prSet presAssocID="{95D25374-1626-446C-8E4F-075C122E405B}" presName="imagNode" presStyleLbl="fgImgPlac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l="-18000" r="-18000"/>
          </a:stretch>
        </a:blipFill>
      </dgm:spPr>
    </dgm:pt>
    <dgm:pt modelId="{C89DE495-C5EB-4A54-ABDE-1CCC8755DA60}" type="pres">
      <dgm:prSet presAssocID="{45E45E0C-76D0-4F2D-BA5B-0517055708BF}" presName="sibTrans" presStyleLbl="sibTrans2D1" presStyleIdx="0" presStyleCnt="0"/>
      <dgm:spPr/>
    </dgm:pt>
    <dgm:pt modelId="{A25D9C0E-B5D5-4213-8871-FA82C18C067A}" type="pres">
      <dgm:prSet presAssocID="{4276E3E2-43DA-4DA8-86CB-9CE7E48FDB8A}" presName="compNode" presStyleCnt="0"/>
      <dgm:spPr/>
    </dgm:pt>
    <dgm:pt modelId="{1C93C729-85EF-47F9-A866-9BAEB0532532}" type="pres">
      <dgm:prSet presAssocID="{4276E3E2-43DA-4DA8-86CB-9CE7E48FDB8A}" presName="bkgdShape" presStyleLbl="node1" presStyleIdx="2" presStyleCnt="3"/>
      <dgm:spPr/>
    </dgm:pt>
    <dgm:pt modelId="{EC8CE575-B297-4016-9D53-41F2310CF25F}" type="pres">
      <dgm:prSet presAssocID="{4276E3E2-43DA-4DA8-86CB-9CE7E48FDB8A}" presName="nodeTx" presStyleLbl="node1" presStyleIdx="2" presStyleCnt="3">
        <dgm:presLayoutVars>
          <dgm:bulletEnabled val="1"/>
        </dgm:presLayoutVars>
      </dgm:prSet>
      <dgm:spPr/>
    </dgm:pt>
    <dgm:pt modelId="{2803C1EB-4BDF-4F3F-9000-2DC56D7731CB}" type="pres">
      <dgm:prSet presAssocID="{4276E3E2-43DA-4DA8-86CB-9CE7E48FDB8A}" presName="invisiNode" presStyleLbl="node1" presStyleIdx="2" presStyleCnt="3"/>
      <dgm:spPr/>
    </dgm:pt>
    <dgm:pt modelId="{AE334CF3-AF29-4F32-A5B8-4C0CE3A857D6}" type="pres">
      <dgm:prSet presAssocID="{4276E3E2-43DA-4DA8-86CB-9CE7E48FDB8A}" presName="imagNode" presStyleLbl="fgImgPlac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rcRect/>
          <a:stretch>
            <a:fillRect/>
          </a:stretch>
        </a:blipFill>
      </dgm:spPr>
    </dgm:pt>
  </dgm:ptLst>
  <dgm:cxnLst>
    <dgm:cxn modelId="{EF8C3C0C-6892-46FB-A551-C06F6E13C200}" type="presOf" srcId="{45E45E0C-76D0-4F2D-BA5B-0517055708BF}" destId="{C89DE495-C5EB-4A54-ABDE-1CCC8755DA60}" srcOrd="0" destOrd="0" presId="urn:microsoft.com/office/officeart/2005/8/layout/hList7"/>
    <dgm:cxn modelId="{F5F92315-788B-4CCE-B88D-F32FFF72C131}" srcId="{83DAFDDB-5927-43FE-AEB5-02F51FC4F79A}" destId="{534E96A9-ED37-4647-8226-5B8076ED8164}" srcOrd="0" destOrd="0" parTransId="{27FB2011-D023-4069-97C7-99B3A9722892}" sibTransId="{5371BEE2-7C1E-4994-8F35-D82209AAB23B}"/>
    <dgm:cxn modelId="{F9B04D1A-4629-4607-8FB7-8F3F1020E77E}" type="presOf" srcId="{5371BEE2-7C1E-4994-8F35-D82209AAB23B}" destId="{B9FD9429-47F7-40C6-BD7F-C16A93CCAB2C}" srcOrd="0" destOrd="0" presId="urn:microsoft.com/office/officeart/2005/8/layout/hList7"/>
    <dgm:cxn modelId="{C0E2051B-A28E-41D1-AF82-5F43BB2F4E03}" type="presOf" srcId="{1AC8351B-5FBA-4AC4-B237-F6252DCC52E8}" destId="{E2804CB5-8366-439E-8747-12F2689D5740}" srcOrd="1" destOrd="1" presId="urn:microsoft.com/office/officeart/2005/8/layout/hList7"/>
    <dgm:cxn modelId="{E441033D-6DA2-4E75-A094-5473CC586292}" type="presOf" srcId="{534E96A9-ED37-4647-8226-5B8076ED8164}" destId="{4A3F5622-569A-450D-A42A-8C4C8D5B4B89}" srcOrd="1" destOrd="0" presId="urn:microsoft.com/office/officeart/2005/8/layout/hList7"/>
    <dgm:cxn modelId="{F7CBC65C-2DAC-4EA4-9269-871ECA7F4BE0}" type="presOf" srcId="{39042966-D0FA-448E-B958-B2D62002C546}" destId="{EC8CE575-B297-4016-9D53-41F2310CF25F}" srcOrd="1" destOrd="1" presId="urn:microsoft.com/office/officeart/2005/8/layout/hList7"/>
    <dgm:cxn modelId="{577C655E-1FF8-4B5D-A6AC-EC610A449486}" type="presOf" srcId="{4276E3E2-43DA-4DA8-86CB-9CE7E48FDB8A}" destId="{1C93C729-85EF-47F9-A866-9BAEB0532532}" srcOrd="0" destOrd="0" presId="urn:microsoft.com/office/officeart/2005/8/layout/hList7"/>
    <dgm:cxn modelId="{97388948-7A3D-418A-BE44-0F2ABD7D9332}" srcId="{83DAFDDB-5927-43FE-AEB5-02F51FC4F79A}" destId="{95D25374-1626-446C-8E4F-075C122E405B}" srcOrd="1" destOrd="0" parTransId="{83606B50-4EEB-4DD4-BE9E-2E537A6195EA}" sibTransId="{45E45E0C-76D0-4F2D-BA5B-0517055708BF}"/>
    <dgm:cxn modelId="{9ABF914A-13C2-4D34-A396-67B492DFCFBF}" srcId="{534E96A9-ED37-4647-8226-5B8076ED8164}" destId="{C38FD091-9490-4BA7-82DF-0E42D0A429D9}" srcOrd="0" destOrd="0" parTransId="{6483432E-9ABD-4A80-B55B-EB5737076329}" sibTransId="{063359DA-143A-465D-B38E-4D910232513C}"/>
    <dgm:cxn modelId="{B440C452-BFF4-4BC9-919B-2F295D8A86B6}" type="presOf" srcId="{C38FD091-9490-4BA7-82DF-0E42D0A429D9}" destId="{33B7EB18-E42D-4EA0-8C16-C83C9AB49AD4}" srcOrd="0" destOrd="1" presId="urn:microsoft.com/office/officeart/2005/8/layout/hList7"/>
    <dgm:cxn modelId="{767F2F53-655F-4DB9-8638-1E40FA31B730}" type="presOf" srcId="{C38FD091-9490-4BA7-82DF-0E42D0A429D9}" destId="{4A3F5622-569A-450D-A42A-8C4C8D5B4B89}" srcOrd="1" destOrd="1" presId="urn:microsoft.com/office/officeart/2005/8/layout/hList7"/>
    <dgm:cxn modelId="{F09EC258-81C8-4FB3-96D7-CA47B9272237}" type="presOf" srcId="{95D25374-1626-446C-8E4F-075C122E405B}" destId="{E2804CB5-8366-439E-8747-12F2689D5740}" srcOrd="1" destOrd="0" presId="urn:microsoft.com/office/officeart/2005/8/layout/hList7"/>
    <dgm:cxn modelId="{0FB004AA-8EA9-46AC-8196-62C4608FA563}" srcId="{83DAFDDB-5927-43FE-AEB5-02F51FC4F79A}" destId="{4276E3E2-43DA-4DA8-86CB-9CE7E48FDB8A}" srcOrd="2" destOrd="0" parTransId="{77D6F999-D0C9-4F48-AE7D-770B9D030316}" sibTransId="{557C4CFC-0ED0-4A3C-9E5F-B6C0AE407396}"/>
    <dgm:cxn modelId="{FF6A3AB5-F9B2-44C9-908F-BAB8B0C16FAB}" type="presOf" srcId="{1AC8351B-5FBA-4AC4-B237-F6252DCC52E8}" destId="{B4F8EACC-B77B-485A-BC93-3E06B3B34016}" srcOrd="0" destOrd="1" presId="urn:microsoft.com/office/officeart/2005/8/layout/hList7"/>
    <dgm:cxn modelId="{5F4399C2-246E-4A89-BE5B-C77437FE4D45}" type="presOf" srcId="{39042966-D0FA-448E-B958-B2D62002C546}" destId="{1C93C729-85EF-47F9-A866-9BAEB0532532}" srcOrd="0" destOrd="1" presId="urn:microsoft.com/office/officeart/2005/8/layout/hList7"/>
    <dgm:cxn modelId="{81EA02CF-8109-42C9-B667-A5F0C75F1B85}" type="presOf" srcId="{534E96A9-ED37-4647-8226-5B8076ED8164}" destId="{33B7EB18-E42D-4EA0-8C16-C83C9AB49AD4}" srcOrd="0" destOrd="0" presId="urn:microsoft.com/office/officeart/2005/8/layout/hList7"/>
    <dgm:cxn modelId="{A4385CD6-AD7F-4FAE-A0FA-B8045B71D31E}" type="presOf" srcId="{95D25374-1626-446C-8E4F-075C122E405B}" destId="{B4F8EACC-B77B-485A-BC93-3E06B3B34016}" srcOrd="0" destOrd="0" presId="urn:microsoft.com/office/officeart/2005/8/layout/hList7"/>
    <dgm:cxn modelId="{B1F7C7E5-F889-4D5F-9487-32DF36504E9F}" type="presOf" srcId="{4276E3E2-43DA-4DA8-86CB-9CE7E48FDB8A}" destId="{EC8CE575-B297-4016-9D53-41F2310CF25F}" srcOrd="1" destOrd="0" presId="urn:microsoft.com/office/officeart/2005/8/layout/hList7"/>
    <dgm:cxn modelId="{0CF9C5E7-53E0-48EA-BB1F-30AA61561A1E}" type="presOf" srcId="{83DAFDDB-5927-43FE-AEB5-02F51FC4F79A}" destId="{8D1FAA22-C7BC-48DD-A7F4-87F473EC218F}" srcOrd="0" destOrd="0" presId="urn:microsoft.com/office/officeart/2005/8/layout/hList7"/>
    <dgm:cxn modelId="{8F501CEB-5226-477B-A770-505F86DE55D1}" srcId="{95D25374-1626-446C-8E4F-075C122E405B}" destId="{1AC8351B-5FBA-4AC4-B237-F6252DCC52E8}" srcOrd="0" destOrd="0" parTransId="{DB9A2D28-20E3-4FD6-BD2E-C2557AD4482E}" sibTransId="{DDCF8762-CE40-4A4D-9B9F-945EC7E7ED6C}"/>
    <dgm:cxn modelId="{0A251AFC-8BC8-4D83-A93B-44331E996BCD}" srcId="{4276E3E2-43DA-4DA8-86CB-9CE7E48FDB8A}" destId="{39042966-D0FA-448E-B958-B2D62002C546}" srcOrd="0" destOrd="0" parTransId="{FE51AF0D-5937-4C8D-947F-8BAC17C69B23}" sibTransId="{AAD47E3E-A6B4-4005-AAF5-6BC30A843942}"/>
    <dgm:cxn modelId="{E1B04ADD-7E58-45B3-ACF9-EC3CD1477D81}" type="presParOf" srcId="{8D1FAA22-C7BC-48DD-A7F4-87F473EC218F}" destId="{084D38A9-3F6A-4F79-9633-24439A397FD9}" srcOrd="0" destOrd="0" presId="urn:microsoft.com/office/officeart/2005/8/layout/hList7"/>
    <dgm:cxn modelId="{736FA365-D208-4654-9B44-98AC0DF5BCF6}" type="presParOf" srcId="{8D1FAA22-C7BC-48DD-A7F4-87F473EC218F}" destId="{0A3B8115-8D8D-4729-917C-ACE778496B2F}" srcOrd="1" destOrd="0" presId="urn:microsoft.com/office/officeart/2005/8/layout/hList7"/>
    <dgm:cxn modelId="{66D6BD88-27AA-4B11-BB1E-05ACF9CA2444}" type="presParOf" srcId="{0A3B8115-8D8D-4729-917C-ACE778496B2F}" destId="{86A04A15-7C76-487A-ADFB-8D4C87ACC671}" srcOrd="0" destOrd="0" presId="urn:microsoft.com/office/officeart/2005/8/layout/hList7"/>
    <dgm:cxn modelId="{0B82AC5A-3E81-4C78-894B-D8A493FABD4F}" type="presParOf" srcId="{86A04A15-7C76-487A-ADFB-8D4C87ACC671}" destId="{33B7EB18-E42D-4EA0-8C16-C83C9AB49AD4}" srcOrd="0" destOrd="0" presId="urn:microsoft.com/office/officeart/2005/8/layout/hList7"/>
    <dgm:cxn modelId="{0661EEB4-1D45-47A0-AA6A-9633BE066E97}" type="presParOf" srcId="{86A04A15-7C76-487A-ADFB-8D4C87ACC671}" destId="{4A3F5622-569A-450D-A42A-8C4C8D5B4B89}" srcOrd="1" destOrd="0" presId="urn:microsoft.com/office/officeart/2005/8/layout/hList7"/>
    <dgm:cxn modelId="{4C2FDD8F-67FA-416B-AE9C-53E493A62BA2}" type="presParOf" srcId="{86A04A15-7C76-487A-ADFB-8D4C87ACC671}" destId="{95A74D01-08F0-4AAA-B03B-8FCA8D83F441}" srcOrd="2" destOrd="0" presId="urn:microsoft.com/office/officeart/2005/8/layout/hList7"/>
    <dgm:cxn modelId="{72C59527-874E-4A38-9278-77B56678E0BB}" type="presParOf" srcId="{86A04A15-7C76-487A-ADFB-8D4C87ACC671}" destId="{6DC4DE2B-542F-4AA2-9AC2-53967493C911}" srcOrd="3" destOrd="0" presId="urn:microsoft.com/office/officeart/2005/8/layout/hList7"/>
    <dgm:cxn modelId="{CF0B2680-E3FE-4231-BD31-3BB51FE217AB}" type="presParOf" srcId="{0A3B8115-8D8D-4729-917C-ACE778496B2F}" destId="{B9FD9429-47F7-40C6-BD7F-C16A93CCAB2C}" srcOrd="1" destOrd="0" presId="urn:microsoft.com/office/officeart/2005/8/layout/hList7"/>
    <dgm:cxn modelId="{69BE3D52-F709-44E9-8F23-30FF377B970A}" type="presParOf" srcId="{0A3B8115-8D8D-4729-917C-ACE778496B2F}" destId="{6D28B2F8-56BA-4B70-B49B-8C4EBF33F3FB}" srcOrd="2" destOrd="0" presId="urn:microsoft.com/office/officeart/2005/8/layout/hList7"/>
    <dgm:cxn modelId="{09684329-3506-4FFA-A952-69301D8F8AAA}" type="presParOf" srcId="{6D28B2F8-56BA-4B70-B49B-8C4EBF33F3FB}" destId="{B4F8EACC-B77B-485A-BC93-3E06B3B34016}" srcOrd="0" destOrd="0" presId="urn:microsoft.com/office/officeart/2005/8/layout/hList7"/>
    <dgm:cxn modelId="{F3C454AB-88A5-43A0-B71C-DAA0577845ED}" type="presParOf" srcId="{6D28B2F8-56BA-4B70-B49B-8C4EBF33F3FB}" destId="{E2804CB5-8366-439E-8747-12F2689D5740}" srcOrd="1" destOrd="0" presId="urn:microsoft.com/office/officeart/2005/8/layout/hList7"/>
    <dgm:cxn modelId="{63B2F686-924B-4424-8616-E1A4E54D5B4F}" type="presParOf" srcId="{6D28B2F8-56BA-4B70-B49B-8C4EBF33F3FB}" destId="{0FCDD05B-5871-409F-B17E-C7778E4AE9D5}" srcOrd="2" destOrd="0" presId="urn:microsoft.com/office/officeart/2005/8/layout/hList7"/>
    <dgm:cxn modelId="{F9AA553D-05EC-4A69-87A3-636303347F75}" type="presParOf" srcId="{6D28B2F8-56BA-4B70-B49B-8C4EBF33F3FB}" destId="{57695972-9881-468B-9BB5-94699CCBB1B9}" srcOrd="3" destOrd="0" presId="urn:microsoft.com/office/officeart/2005/8/layout/hList7"/>
    <dgm:cxn modelId="{0696D8FA-FD96-401B-ABE6-05430278B7A9}" type="presParOf" srcId="{0A3B8115-8D8D-4729-917C-ACE778496B2F}" destId="{C89DE495-C5EB-4A54-ABDE-1CCC8755DA60}" srcOrd="3" destOrd="0" presId="urn:microsoft.com/office/officeart/2005/8/layout/hList7"/>
    <dgm:cxn modelId="{4BBBCE21-98F1-467E-9713-736F018CB39A}" type="presParOf" srcId="{0A3B8115-8D8D-4729-917C-ACE778496B2F}" destId="{A25D9C0E-B5D5-4213-8871-FA82C18C067A}" srcOrd="4" destOrd="0" presId="urn:microsoft.com/office/officeart/2005/8/layout/hList7"/>
    <dgm:cxn modelId="{FB4634A2-7729-4096-A52B-3BE42EA72993}" type="presParOf" srcId="{A25D9C0E-B5D5-4213-8871-FA82C18C067A}" destId="{1C93C729-85EF-47F9-A866-9BAEB0532532}" srcOrd="0" destOrd="0" presId="urn:microsoft.com/office/officeart/2005/8/layout/hList7"/>
    <dgm:cxn modelId="{9EF71016-AC8A-4B57-9D55-ED7F8E09FF44}" type="presParOf" srcId="{A25D9C0E-B5D5-4213-8871-FA82C18C067A}" destId="{EC8CE575-B297-4016-9D53-41F2310CF25F}" srcOrd="1" destOrd="0" presId="urn:microsoft.com/office/officeart/2005/8/layout/hList7"/>
    <dgm:cxn modelId="{CDF1F3B3-EEAD-4C32-98B0-14CEDF5C0591}" type="presParOf" srcId="{A25D9C0E-B5D5-4213-8871-FA82C18C067A}" destId="{2803C1EB-4BDF-4F3F-9000-2DC56D7731CB}" srcOrd="2" destOrd="0" presId="urn:microsoft.com/office/officeart/2005/8/layout/hList7"/>
    <dgm:cxn modelId="{D323B766-11C3-4863-9DD8-6006E6733E3C}" type="presParOf" srcId="{A25D9C0E-B5D5-4213-8871-FA82C18C067A}" destId="{AE334CF3-AF29-4F32-A5B8-4C0CE3A857D6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E79C84-14D8-4566-B67E-84E609FC8D1D}" type="doc">
      <dgm:prSet loTypeId="urn:microsoft.com/office/officeart/2005/8/layout/hProcess9" loCatId="process" qsTypeId="urn:microsoft.com/office/officeart/2005/8/quickstyle/simple1" qsCatId="simple" csTypeId="urn:microsoft.com/office/officeart/2005/8/colors/accent3_1" csCatId="accent3"/>
      <dgm:spPr/>
      <dgm:t>
        <a:bodyPr/>
        <a:lstStyle/>
        <a:p>
          <a:pPr latinLnBrk="1"/>
          <a:endParaRPr lang="ko-KR" altLang="en-US"/>
        </a:p>
      </dgm:t>
    </dgm:pt>
    <dgm:pt modelId="{AA5CA13D-15D4-4F4C-8127-0D241EE8AE47}">
      <dgm:prSet/>
      <dgm:spPr/>
      <dgm:t>
        <a:bodyPr/>
        <a:lstStyle/>
        <a:p>
          <a:pPr latinLnBrk="1"/>
          <a:r>
            <a:rPr lang="en-US" dirty="0"/>
            <a:t>000000</a:t>
          </a:r>
          <a:r>
            <a:rPr lang="ko-KR" dirty="0"/>
            <a:t>을 더욱 전략적으로 시작한다</a:t>
          </a:r>
        </a:p>
      </dgm:t>
    </dgm:pt>
    <dgm:pt modelId="{D46A65EA-CA9A-4A5D-93A1-50374CD46E4D}" type="parTrans" cxnId="{B216E0CF-4283-4290-A588-28449886F59B}">
      <dgm:prSet/>
      <dgm:spPr/>
      <dgm:t>
        <a:bodyPr/>
        <a:lstStyle/>
        <a:p>
          <a:pPr latinLnBrk="1"/>
          <a:endParaRPr lang="ko-KR" altLang="en-US"/>
        </a:p>
      </dgm:t>
    </dgm:pt>
    <dgm:pt modelId="{8FA10E8D-0660-4D2B-A648-7A92393DF878}" type="sibTrans" cxnId="{B216E0CF-4283-4290-A588-28449886F59B}">
      <dgm:prSet/>
      <dgm:spPr/>
      <dgm:t>
        <a:bodyPr/>
        <a:lstStyle/>
        <a:p>
          <a:pPr latinLnBrk="1"/>
          <a:endParaRPr lang="ko-KR" altLang="en-US"/>
        </a:p>
      </dgm:t>
    </dgm:pt>
    <dgm:pt modelId="{E0F8EFA9-F6DC-4532-9BA8-D52C3B9FD92E}">
      <dgm:prSet/>
      <dgm:spPr/>
      <dgm:t>
        <a:bodyPr/>
        <a:lstStyle/>
        <a:p>
          <a:pPr latinLnBrk="1"/>
          <a:r>
            <a:rPr lang="en-US"/>
            <a:t>0000</a:t>
          </a:r>
          <a:r>
            <a:rPr lang="ko-KR"/>
            <a:t>을 실시하여 인지도를 높인다</a:t>
          </a:r>
        </a:p>
      </dgm:t>
    </dgm:pt>
    <dgm:pt modelId="{0ABEAAE3-834B-429A-A0E3-E2362FF927D0}" type="parTrans" cxnId="{3F476BCD-9CE7-433C-A7E4-DE707F766842}">
      <dgm:prSet/>
      <dgm:spPr/>
      <dgm:t>
        <a:bodyPr/>
        <a:lstStyle/>
        <a:p>
          <a:pPr latinLnBrk="1"/>
          <a:endParaRPr lang="ko-KR" altLang="en-US"/>
        </a:p>
      </dgm:t>
    </dgm:pt>
    <dgm:pt modelId="{BEDDF5F6-F046-4B1D-9418-3392E058E4CB}" type="sibTrans" cxnId="{3F476BCD-9CE7-433C-A7E4-DE707F766842}">
      <dgm:prSet/>
      <dgm:spPr/>
      <dgm:t>
        <a:bodyPr/>
        <a:lstStyle/>
        <a:p>
          <a:pPr latinLnBrk="1"/>
          <a:endParaRPr lang="ko-KR" altLang="en-US"/>
        </a:p>
      </dgm:t>
    </dgm:pt>
    <dgm:pt modelId="{86AC3C7A-C775-44A6-BF61-EC7BFCF042A7}">
      <dgm:prSet/>
      <dgm:spPr/>
      <dgm:t>
        <a:bodyPr/>
        <a:lstStyle/>
        <a:p>
          <a:pPr latinLnBrk="1"/>
          <a:r>
            <a:rPr lang="en-US"/>
            <a:t>0000</a:t>
          </a:r>
          <a:r>
            <a:rPr lang="ko-KR"/>
            <a:t>같은 프로모션을 함께 진행한다</a:t>
          </a:r>
        </a:p>
      </dgm:t>
    </dgm:pt>
    <dgm:pt modelId="{F7E4672B-2FEC-47BC-AE84-9A9DDB84E865}" type="parTrans" cxnId="{53351BBE-CEE8-49D9-ACB1-3FDB62C1F97B}">
      <dgm:prSet/>
      <dgm:spPr/>
      <dgm:t>
        <a:bodyPr/>
        <a:lstStyle/>
        <a:p>
          <a:pPr latinLnBrk="1"/>
          <a:endParaRPr lang="ko-KR" altLang="en-US"/>
        </a:p>
      </dgm:t>
    </dgm:pt>
    <dgm:pt modelId="{4F193917-8F9B-463D-9E19-0F873DC208C7}" type="sibTrans" cxnId="{53351BBE-CEE8-49D9-ACB1-3FDB62C1F97B}">
      <dgm:prSet/>
      <dgm:spPr/>
      <dgm:t>
        <a:bodyPr/>
        <a:lstStyle/>
        <a:p>
          <a:pPr latinLnBrk="1"/>
          <a:endParaRPr lang="ko-KR" altLang="en-US"/>
        </a:p>
      </dgm:t>
    </dgm:pt>
    <dgm:pt modelId="{F2181D28-4F8A-47B7-A1CF-84307FF262A2}" type="pres">
      <dgm:prSet presAssocID="{21E79C84-14D8-4566-B67E-84E609FC8D1D}" presName="CompostProcess" presStyleCnt="0">
        <dgm:presLayoutVars>
          <dgm:dir/>
          <dgm:resizeHandles val="exact"/>
        </dgm:presLayoutVars>
      </dgm:prSet>
      <dgm:spPr/>
    </dgm:pt>
    <dgm:pt modelId="{5AD4DBCB-60D3-4E75-AB81-464D476AB8DF}" type="pres">
      <dgm:prSet presAssocID="{21E79C84-14D8-4566-B67E-84E609FC8D1D}" presName="arrow" presStyleLbl="bgShp" presStyleIdx="0" presStyleCnt="1"/>
      <dgm:spPr/>
    </dgm:pt>
    <dgm:pt modelId="{89FB7EE3-CC12-4740-9AFE-4EB79DBC1967}" type="pres">
      <dgm:prSet presAssocID="{21E79C84-14D8-4566-B67E-84E609FC8D1D}" presName="linearProcess" presStyleCnt="0"/>
      <dgm:spPr/>
    </dgm:pt>
    <dgm:pt modelId="{4F88B45B-8A5B-498E-9343-338416946DAC}" type="pres">
      <dgm:prSet presAssocID="{AA5CA13D-15D4-4F4C-8127-0D241EE8AE47}" presName="textNode" presStyleLbl="node1" presStyleIdx="0" presStyleCnt="3">
        <dgm:presLayoutVars>
          <dgm:bulletEnabled val="1"/>
        </dgm:presLayoutVars>
      </dgm:prSet>
      <dgm:spPr/>
    </dgm:pt>
    <dgm:pt modelId="{719F83E0-CFA5-4C48-ACD3-B783F1307EE9}" type="pres">
      <dgm:prSet presAssocID="{8FA10E8D-0660-4D2B-A648-7A92393DF878}" presName="sibTrans" presStyleCnt="0"/>
      <dgm:spPr/>
    </dgm:pt>
    <dgm:pt modelId="{72E88EBE-4F8C-42D9-BEBD-B50A4C6D0781}" type="pres">
      <dgm:prSet presAssocID="{E0F8EFA9-F6DC-4532-9BA8-D52C3B9FD92E}" presName="textNode" presStyleLbl="node1" presStyleIdx="1" presStyleCnt="3">
        <dgm:presLayoutVars>
          <dgm:bulletEnabled val="1"/>
        </dgm:presLayoutVars>
      </dgm:prSet>
      <dgm:spPr/>
    </dgm:pt>
    <dgm:pt modelId="{725A8D3A-31B6-4BCD-8CB0-695B3EA189A5}" type="pres">
      <dgm:prSet presAssocID="{BEDDF5F6-F046-4B1D-9418-3392E058E4CB}" presName="sibTrans" presStyleCnt="0"/>
      <dgm:spPr/>
    </dgm:pt>
    <dgm:pt modelId="{A15EA7FE-26A3-4F98-92E3-9C354A9033A2}" type="pres">
      <dgm:prSet presAssocID="{86AC3C7A-C775-44A6-BF61-EC7BFCF042A7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E336D51F-4CEB-4F94-A94F-E4434DDE3553}" type="presOf" srcId="{E0F8EFA9-F6DC-4532-9BA8-D52C3B9FD92E}" destId="{72E88EBE-4F8C-42D9-BEBD-B50A4C6D0781}" srcOrd="0" destOrd="0" presId="urn:microsoft.com/office/officeart/2005/8/layout/hProcess9"/>
    <dgm:cxn modelId="{A3055733-21F8-425F-A644-F55FD9998796}" type="presOf" srcId="{21E79C84-14D8-4566-B67E-84E609FC8D1D}" destId="{F2181D28-4F8A-47B7-A1CF-84307FF262A2}" srcOrd="0" destOrd="0" presId="urn:microsoft.com/office/officeart/2005/8/layout/hProcess9"/>
    <dgm:cxn modelId="{58EABAA3-121B-4D2B-B4F3-8ED8BBA31B08}" type="presOf" srcId="{AA5CA13D-15D4-4F4C-8127-0D241EE8AE47}" destId="{4F88B45B-8A5B-498E-9343-338416946DAC}" srcOrd="0" destOrd="0" presId="urn:microsoft.com/office/officeart/2005/8/layout/hProcess9"/>
    <dgm:cxn modelId="{53351BBE-CEE8-49D9-ACB1-3FDB62C1F97B}" srcId="{21E79C84-14D8-4566-B67E-84E609FC8D1D}" destId="{86AC3C7A-C775-44A6-BF61-EC7BFCF042A7}" srcOrd="2" destOrd="0" parTransId="{F7E4672B-2FEC-47BC-AE84-9A9DDB84E865}" sibTransId="{4F193917-8F9B-463D-9E19-0F873DC208C7}"/>
    <dgm:cxn modelId="{3F476BCD-9CE7-433C-A7E4-DE707F766842}" srcId="{21E79C84-14D8-4566-B67E-84E609FC8D1D}" destId="{E0F8EFA9-F6DC-4532-9BA8-D52C3B9FD92E}" srcOrd="1" destOrd="0" parTransId="{0ABEAAE3-834B-429A-A0E3-E2362FF927D0}" sibTransId="{BEDDF5F6-F046-4B1D-9418-3392E058E4CB}"/>
    <dgm:cxn modelId="{B216E0CF-4283-4290-A588-28449886F59B}" srcId="{21E79C84-14D8-4566-B67E-84E609FC8D1D}" destId="{AA5CA13D-15D4-4F4C-8127-0D241EE8AE47}" srcOrd="0" destOrd="0" parTransId="{D46A65EA-CA9A-4A5D-93A1-50374CD46E4D}" sibTransId="{8FA10E8D-0660-4D2B-A648-7A92393DF878}"/>
    <dgm:cxn modelId="{2846F0E3-54E3-4C12-AC1D-FAF92619C777}" type="presOf" srcId="{86AC3C7A-C775-44A6-BF61-EC7BFCF042A7}" destId="{A15EA7FE-26A3-4F98-92E3-9C354A9033A2}" srcOrd="0" destOrd="0" presId="urn:microsoft.com/office/officeart/2005/8/layout/hProcess9"/>
    <dgm:cxn modelId="{4523F699-F43B-40D3-95AA-2B7439EE9195}" type="presParOf" srcId="{F2181D28-4F8A-47B7-A1CF-84307FF262A2}" destId="{5AD4DBCB-60D3-4E75-AB81-464D476AB8DF}" srcOrd="0" destOrd="0" presId="urn:microsoft.com/office/officeart/2005/8/layout/hProcess9"/>
    <dgm:cxn modelId="{3C157640-6F22-4388-B663-6B7A6502381F}" type="presParOf" srcId="{F2181D28-4F8A-47B7-A1CF-84307FF262A2}" destId="{89FB7EE3-CC12-4740-9AFE-4EB79DBC1967}" srcOrd="1" destOrd="0" presId="urn:microsoft.com/office/officeart/2005/8/layout/hProcess9"/>
    <dgm:cxn modelId="{A6ECD33F-AC85-4813-BBC0-86C79EEAEA14}" type="presParOf" srcId="{89FB7EE3-CC12-4740-9AFE-4EB79DBC1967}" destId="{4F88B45B-8A5B-498E-9343-338416946DAC}" srcOrd="0" destOrd="0" presId="urn:microsoft.com/office/officeart/2005/8/layout/hProcess9"/>
    <dgm:cxn modelId="{A9B85D57-ACC8-411E-828B-60FE87FA5371}" type="presParOf" srcId="{89FB7EE3-CC12-4740-9AFE-4EB79DBC1967}" destId="{719F83E0-CFA5-4C48-ACD3-B783F1307EE9}" srcOrd="1" destOrd="0" presId="urn:microsoft.com/office/officeart/2005/8/layout/hProcess9"/>
    <dgm:cxn modelId="{E35157A6-7FB8-431B-A1AC-B98664EC7A41}" type="presParOf" srcId="{89FB7EE3-CC12-4740-9AFE-4EB79DBC1967}" destId="{72E88EBE-4F8C-42D9-BEBD-B50A4C6D0781}" srcOrd="2" destOrd="0" presId="urn:microsoft.com/office/officeart/2005/8/layout/hProcess9"/>
    <dgm:cxn modelId="{CB0E6FBF-EB49-40A5-975C-10F89052B5DA}" type="presParOf" srcId="{89FB7EE3-CC12-4740-9AFE-4EB79DBC1967}" destId="{725A8D3A-31B6-4BCD-8CB0-695B3EA189A5}" srcOrd="3" destOrd="0" presId="urn:microsoft.com/office/officeart/2005/8/layout/hProcess9"/>
    <dgm:cxn modelId="{B11DD883-F6A6-48E5-B32F-89C9337EF916}" type="presParOf" srcId="{89FB7EE3-CC12-4740-9AFE-4EB79DBC1967}" destId="{A15EA7FE-26A3-4F98-92E3-9C354A9033A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B7EB18-E42D-4EA0-8C16-C83C9AB49AD4}">
      <dsp:nvSpPr>
        <dsp:cNvPr id="0" name=""/>
        <dsp:cNvSpPr/>
      </dsp:nvSpPr>
      <dsp:spPr>
        <a:xfrm>
          <a:off x="1206" y="0"/>
          <a:ext cx="1876559" cy="472627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1">
          <a:noAutofit/>
        </a:bodyPr>
        <a:lstStyle/>
        <a:p>
          <a:pPr marL="0" lvl="0" indent="0" algn="l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000 </a:t>
          </a:r>
          <a:r>
            <a:rPr lang="ko-KR" sz="2000" kern="1200"/>
            <a:t>화장품</a:t>
          </a:r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sz="1600" kern="1200"/>
            <a:t>내용을 입력하세요</a:t>
          </a:r>
        </a:p>
      </dsp:txBody>
      <dsp:txXfrm>
        <a:off x="1206" y="1890510"/>
        <a:ext cx="1876559" cy="1890510"/>
      </dsp:txXfrm>
    </dsp:sp>
    <dsp:sp modelId="{6DC4DE2B-542F-4AA2-9AC2-53967493C911}">
      <dsp:nvSpPr>
        <dsp:cNvPr id="0" name=""/>
        <dsp:cNvSpPr/>
      </dsp:nvSpPr>
      <dsp:spPr>
        <a:xfrm>
          <a:off x="152561" y="283576"/>
          <a:ext cx="1573849" cy="157384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F8EACC-B77B-485A-BC93-3E06B3B34016}">
      <dsp:nvSpPr>
        <dsp:cNvPr id="0" name=""/>
        <dsp:cNvSpPr/>
      </dsp:nvSpPr>
      <dsp:spPr>
        <a:xfrm>
          <a:off x="1934062" y="0"/>
          <a:ext cx="1876559" cy="472627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1">
          <a:noAutofit/>
        </a:bodyPr>
        <a:lstStyle/>
        <a:p>
          <a:pPr marL="0" lvl="0" indent="0" algn="l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000 </a:t>
          </a:r>
          <a:r>
            <a:rPr lang="ko-KR" sz="2000" kern="1200"/>
            <a:t>미용기구</a:t>
          </a:r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sz="1600" kern="1200"/>
            <a:t>내용을 입력하세요</a:t>
          </a:r>
        </a:p>
      </dsp:txBody>
      <dsp:txXfrm>
        <a:off x="1934062" y="1890510"/>
        <a:ext cx="1876559" cy="1890510"/>
      </dsp:txXfrm>
    </dsp:sp>
    <dsp:sp modelId="{57695972-9881-468B-9BB5-94699CCBB1B9}">
      <dsp:nvSpPr>
        <dsp:cNvPr id="0" name=""/>
        <dsp:cNvSpPr/>
      </dsp:nvSpPr>
      <dsp:spPr>
        <a:xfrm>
          <a:off x="2085417" y="283576"/>
          <a:ext cx="1573849" cy="1573849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l="-18000" r="-18000"/>
          </a:stretch>
        </a:blip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93C729-85EF-47F9-A866-9BAEB0532532}">
      <dsp:nvSpPr>
        <dsp:cNvPr id="0" name=""/>
        <dsp:cNvSpPr/>
      </dsp:nvSpPr>
      <dsp:spPr>
        <a:xfrm>
          <a:off x="3866919" y="0"/>
          <a:ext cx="1876559" cy="472627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1">
          <a:noAutofit/>
        </a:bodyPr>
        <a:lstStyle/>
        <a:p>
          <a:pPr marL="0" lvl="0" indent="0" algn="l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0000 </a:t>
          </a:r>
          <a:r>
            <a:rPr lang="ko-KR" sz="2000" kern="1200"/>
            <a:t>헤어용품</a:t>
          </a:r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sz="1600" kern="1200"/>
            <a:t>내용을 입력하세요</a:t>
          </a:r>
        </a:p>
      </dsp:txBody>
      <dsp:txXfrm>
        <a:off x="3866919" y="1890510"/>
        <a:ext cx="1876559" cy="1890510"/>
      </dsp:txXfrm>
    </dsp:sp>
    <dsp:sp modelId="{AE334CF3-AF29-4F32-A5B8-4C0CE3A857D6}">
      <dsp:nvSpPr>
        <dsp:cNvPr id="0" name=""/>
        <dsp:cNvSpPr/>
      </dsp:nvSpPr>
      <dsp:spPr>
        <a:xfrm>
          <a:off x="4018274" y="283576"/>
          <a:ext cx="1573849" cy="1573849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4D38A9-3F6A-4F79-9633-24439A397FD9}">
      <dsp:nvSpPr>
        <dsp:cNvPr id="0" name=""/>
        <dsp:cNvSpPr/>
      </dsp:nvSpPr>
      <dsp:spPr>
        <a:xfrm>
          <a:off x="229787" y="3781020"/>
          <a:ext cx="5285110" cy="708941"/>
        </a:xfrm>
        <a:prstGeom prst="leftRightArrow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D4DBCB-60D3-4E75-AB81-464D476AB8DF}">
      <dsp:nvSpPr>
        <dsp:cNvPr id="0" name=""/>
        <dsp:cNvSpPr/>
      </dsp:nvSpPr>
      <dsp:spPr>
        <a:xfrm>
          <a:off x="430851" y="0"/>
          <a:ext cx="4882982" cy="4726276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88B45B-8A5B-498E-9343-338416946DAC}">
      <dsp:nvSpPr>
        <dsp:cNvPr id="0" name=""/>
        <dsp:cNvSpPr/>
      </dsp:nvSpPr>
      <dsp:spPr>
        <a:xfrm>
          <a:off x="6171" y="1417882"/>
          <a:ext cx="1849070" cy="189051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000000</a:t>
          </a:r>
          <a:r>
            <a:rPr lang="ko-KR" sz="2100" kern="1200" dirty="0"/>
            <a:t>을 더욱 전략적으로 시작한다</a:t>
          </a:r>
        </a:p>
      </dsp:txBody>
      <dsp:txXfrm>
        <a:off x="96435" y="1508146"/>
        <a:ext cx="1668542" cy="1709982"/>
      </dsp:txXfrm>
    </dsp:sp>
    <dsp:sp modelId="{72E88EBE-4F8C-42D9-BEBD-B50A4C6D0781}">
      <dsp:nvSpPr>
        <dsp:cNvPr id="0" name=""/>
        <dsp:cNvSpPr/>
      </dsp:nvSpPr>
      <dsp:spPr>
        <a:xfrm>
          <a:off x="1947807" y="1417882"/>
          <a:ext cx="1849070" cy="189051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0000</a:t>
          </a:r>
          <a:r>
            <a:rPr lang="ko-KR" sz="2100" kern="1200"/>
            <a:t>을 실시하여 인지도를 높인다</a:t>
          </a:r>
        </a:p>
      </dsp:txBody>
      <dsp:txXfrm>
        <a:off x="2038071" y="1508146"/>
        <a:ext cx="1668542" cy="1709982"/>
      </dsp:txXfrm>
    </dsp:sp>
    <dsp:sp modelId="{A15EA7FE-26A3-4F98-92E3-9C354A9033A2}">
      <dsp:nvSpPr>
        <dsp:cNvPr id="0" name=""/>
        <dsp:cNvSpPr/>
      </dsp:nvSpPr>
      <dsp:spPr>
        <a:xfrm>
          <a:off x="3889443" y="1417882"/>
          <a:ext cx="1849070" cy="189051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0000</a:t>
          </a:r>
          <a:r>
            <a:rPr lang="ko-KR" sz="2100" kern="1200"/>
            <a:t>같은 프로모션을 함께 진행한다</a:t>
          </a:r>
        </a:p>
      </dsp:txBody>
      <dsp:txXfrm>
        <a:off x="3979707" y="1508146"/>
        <a:ext cx="1668542" cy="17099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5984178-FE3B-4954-946B-A0D3F5B65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0E1FC528-498B-437D-B7B3-50F7C7920A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21A79CF-2E04-4190-B555-D61C86A20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FBC7-2DE0-4355-8C65-D53F812E2431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07385E3-8B92-4801-92B1-50A236B94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80BA67C-5686-470C-9347-BF144F4C1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946D-0C56-44B2-9DD3-5BFE067874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1336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B071CDD-487A-465D-8189-371AB36B8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11E9422-F7FB-419B-BFD7-8DDE25313A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2D00FFD-CDA8-413F-8E6D-59ECCD221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FBC7-2DE0-4355-8C65-D53F812E2431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12067EF-A8F8-435C-B02D-A49AE1ED5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A3A339B-FE7C-4052-B1EA-A8767E862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946D-0C56-44B2-9DD3-5BFE067874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9527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B064AE57-152B-4B82-84CA-0E669D65E6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8E5AFF1-9FAC-4AAA-8A56-BA6B3E204D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7E1DC37-5B89-49F2-AD7F-55D36BEF4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FBC7-2DE0-4355-8C65-D53F812E2431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CC37422-614F-4B65-BB49-11E42CC77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834E4B0-99A8-4DF6-83FE-2E85ED7C0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946D-0C56-44B2-9DD3-5BFE067874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2840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B3B8693-9993-447F-9564-894D55D0C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DE16DA5-434B-4E4C-B047-D4E23C24F3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AD3D0C7-774F-4FA3-9D75-C5F3167FA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FBC7-2DE0-4355-8C65-D53F812E2431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9E8C106-A721-4023-8EF6-6D39821CD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2415A1-F8F9-4B7C-AD2F-2332EC31C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946D-0C56-44B2-9DD3-5BFE067874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1182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E1113C3-CCFD-43D2-8FBD-594CA5560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B5B0382-7E87-489C-A22C-E2341780E6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40648C3-8DF6-4FE2-9437-01B2BE9A3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FBC7-2DE0-4355-8C65-D53F812E2431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7CAD61B-E58E-4BB8-B060-7368B1F0C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48A54CF-331E-4FD5-9191-3E6DD86F2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946D-0C56-44B2-9DD3-5BFE067874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9185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231B38-28E9-4CDE-BDDF-BC139B099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4A7AC3D-7E0A-4D45-A06E-DB57F25CD7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C1AE423-0B40-42AE-9255-C34DCDA050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B29F39E-78E9-4748-8AB6-C83C0DF6F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FBC7-2DE0-4355-8C65-D53F812E2431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B7DD389-D088-4C6E-A81D-089DDBD85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92AAEF2-7ED7-41B0-81C2-017DA26C6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946D-0C56-44B2-9DD3-5BFE067874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3765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9454702-D706-47B4-9D84-D9E047E8D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0D193B7-691E-4109-B5C5-25571119E6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35AB08F-9F1F-4991-91FB-CEB8C2CE8C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84A4811-CB6C-42A6-BBF4-69BAE0D8A6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B0A5B24-BB17-4152-B493-1C36D2E371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36F5C7D8-E9F9-4368-A197-5C34865B2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FBC7-2DE0-4355-8C65-D53F812E2431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ABB40CB6-708F-47B1-BEC3-C0E63302F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E31EA575-43C6-49D7-A619-4779B6AE0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946D-0C56-44B2-9DD3-5BFE067874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4031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9A64E06-E4DF-4EDB-93D9-23827514B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67DDA2E-0D30-4257-9C95-92B14844E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FBC7-2DE0-4355-8C65-D53F812E2431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5AA46DF-A8C3-424C-AB06-05ECF28F2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0D6D8FA0-6B9E-4065-AFBD-421E00EB1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946D-0C56-44B2-9DD3-5BFE067874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6676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93773A78-52BD-445D-BED8-B8A5D2F71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FBC7-2DE0-4355-8C65-D53F812E2431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99D05036-04F9-4345-86E8-8034E6877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95CAF3C-D7C7-407C-A82B-53D40B864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946D-0C56-44B2-9DD3-5BFE067874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0913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DF124C7-6089-4E3E-8076-F369A9F53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ECA4CCF-C503-42C6-B875-73491E70B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848D484-89D4-4452-A11F-43731C468E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6F2627B-1E0C-4B66-ABAF-D4FE94744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FBC7-2DE0-4355-8C65-D53F812E2431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53BC0FD-BC6E-4962-84B9-BF603654C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BEB5CC3-D0FB-469D-A77D-5361B8590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946D-0C56-44B2-9DD3-5BFE067874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8931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B2802C-B626-47E4-A319-EEEF06838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B8EFD3F3-EEB3-44CB-86A6-4BF76C3C94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1EB626C-1DE9-4D19-B6B9-241A527179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54AC8F8-2C86-47EB-BAB0-B0E5D1C92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FBC7-2DE0-4355-8C65-D53F812E2431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283359B-4363-466C-A40D-FEA181C37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AF14B07-932D-4461-B54D-619A4A9DE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E946D-0C56-44B2-9DD3-5BFE067874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4661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AAEEE5B3-96AC-4CF6-B146-E25D6B48D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2C6D08B-BA38-425E-B284-68D693C307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D0128D6-1859-47D4-B30D-8769221330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3FBC7-2DE0-4355-8C65-D53F812E2431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D02C167-8BB6-4904-AC3A-D9E2C918F6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811E900-D109-45C5-A0F1-6F91BADDB2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E946D-0C56-44B2-9DD3-5BFE067874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6750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사람, 테이블, 실내, 노트북이(가) 표시된 사진&#10;&#10;매우 높은 신뢰도로 생성된 설명">
            <a:extLst>
              <a:ext uri="{FF2B5EF4-FFF2-40B4-BE49-F238E27FC236}">
                <a16:creationId xmlns:a16="http://schemas.microsoft.com/office/drawing/2014/main" id="{272CC36D-9F01-4A32-81B5-148FB56A29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85" b="2409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cxnSp>
        <p:nvCxnSpPr>
          <p:cNvPr id="10" name="Straight Connector 9">
            <a:extLst/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3372" y="2286000"/>
            <a:ext cx="0" cy="2286000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>
            <a:extLst>
              <a:ext uri="{FF2B5EF4-FFF2-40B4-BE49-F238E27FC236}">
                <a16:creationId xmlns:a16="http://schemas.microsoft.com/office/drawing/2014/main" id="{B5F5FB1A-A384-4DD2-AC52-8FA59688E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065862"/>
            <a:ext cx="3313164" cy="4726276"/>
          </a:xfrm>
        </p:spPr>
        <p:txBody>
          <a:bodyPr>
            <a:normAutofit/>
          </a:bodyPr>
          <a:lstStyle/>
          <a:p>
            <a:pPr algn="r"/>
            <a:r>
              <a:rPr lang="en-US" altLang="ko-KR" sz="4000" dirty="0">
                <a:solidFill>
                  <a:srgbClr val="FFFFFF"/>
                </a:solidFill>
              </a:rPr>
              <a:t>2017</a:t>
            </a:r>
            <a:r>
              <a:rPr lang="ko-KR" altLang="en-US" sz="4000" dirty="0">
                <a:solidFill>
                  <a:srgbClr val="FFFFFF"/>
                </a:solidFill>
              </a:rPr>
              <a:t>년 매출분석</a:t>
            </a:r>
          </a:p>
        </p:txBody>
      </p:sp>
      <p:graphicFrame>
        <p:nvGraphicFramePr>
          <p:cNvPr id="6" name="내용 개체 틀 5">
            <a:extLst>
              <a:ext uri="{FF2B5EF4-FFF2-40B4-BE49-F238E27FC236}">
                <a16:creationId xmlns:a16="http://schemas.microsoft.com/office/drawing/2014/main" id="{A8AE05A6-FCF6-4896-9C47-579C7A57AE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6381848"/>
              </p:ext>
            </p:extLst>
          </p:nvPr>
        </p:nvGraphicFramePr>
        <p:xfrm>
          <a:off x="5155379" y="1065862"/>
          <a:ext cx="5744685" cy="47262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83706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사람, 테이블, 실내, 먹는이(가) 표시된 사진&#10;&#10;매우 높은 신뢰도로 생성된 설명">
            <a:extLst>
              <a:ext uri="{FF2B5EF4-FFF2-40B4-BE49-F238E27FC236}">
                <a16:creationId xmlns:a16="http://schemas.microsoft.com/office/drawing/2014/main" id="{72BD734E-A5A4-44F6-AC5E-FB8EB27DE9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30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cxnSp>
        <p:nvCxnSpPr>
          <p:cNvPr id="10" name="Straight Connector 9">
            <a:extLst/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3372" y="2286000"/>
            <a:ext cx="0" cy="2286000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>
            <a:extLst>
              <a:ext uri="{FF2B5EF4-FFF2-40B4-BE49-F238E27FC236}">
                <a16:creationId xmlns:a16="http://schemas.microsoft.com/office/drawing/2014/main" id="{954BDA0B-CBA9-437E-9457-B627C09B3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065862"/>
            <a:ext cx="3313164" cy="4726276"/>
          </a:xfrm>
        </p:spPr>
        <p:txBody>
          <a:bodyPr>
            <a:normAutofit/>
          </a:bodyPr>
          <a:lstStyle/>
          <a:p>
            <a:pPr algn="r"/>
            <a:r>
              <a:rPr lang="en-US" altLang="ko-KR" sz="4000">
                <a:solidFill>
                  <a:srgbClr val="FFFFFF"/>
                </a:solidFill>
              </a:rPr>
              <a:t>2018</a:t>
            </a:r>
            <a:r>
              <a:rPr lang="ko-KR" altLang="en-US" sz="4000">
                <a:solidFill>
                  <a:srgbClr val="FFFFFF"/>
                </a:solidFill>
              </a:rPr>
              <a:t>년 매출 전략</a:t>
            </a:r>
          </a:p>
        </p:txBody>
      </p:sp>
      <p:graphicFrame>
        <p:nvGraphicFramePr>
          <p:cNvPr id="6" name="내용 개체 틀 5">
            <a:extLst>
              <a:ext uri="{FF2B5EF4-FFF2-40B4-BE49-F238E27FC236}">
                <a16:creationId xmlns:a16="http://schemas.microsoft.com/office/drawing/2014/main" id="{3F735A4E-54D2-47E7-8559-4D1BB6615D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5155010"/>
              </p:ext>
            </p:extLst>
          </p:nvPr>
        </p:nvGraphicFramePr>
        <p:xfrm>
          <a:off x="5155379" y="1065862"/>
          <a:ext cx="5744685" cy="47262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662929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4573"/>
            <a:ext cx="12192000" cy="185587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54BDA0B-CBA9-437E-9457-B627C09B3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ko-KR">
                <a:solidFill>
                  <a:schemeClr val="bg1"/>
                </a:solidFill>
              </a:rPr>
              <a:t>2018</a:t>
            </a:r>
            <a:r>
              <a:rPr lang="ko-KR" altLang="en-US">
                <a:solidFill>
                  <a:schemeClr val="bg1"/>
                </a:solidFill>
              </a:rPr>
              <a:t>년 예상매출 그래프 </a:t>
            </a:r>
          </a:p>
        </p:txBody>
      </p:sp>
      <p:graphicFrame>
        <p:nvGraphicFramePr>
          <p:cNvPr id="6" name="내용 개체 틀 5">
            <a:extLst>
              <a:ext uri="{FF2B5EF4-FFF2-40B4-BE49-F238E27FC236}">
                <a16:creationId xmlns:a16="http://schemas.microsoft.com/office/drawing/2014/main" id="{24FCE6DE-8ABA-4290-9520-DFA11FA6B1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0780563"/>
              </p:ext>
            </p:extLst>
          </p:nvPr>
        </p:nvGraphicFramePr>
        <p:xfrm>
          <a:off x="838200" y="2500291"/>
          <a:ext cx="10515600" cy="3676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303580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</TotalTime>
  <Words>40</Words>
  <Application>Microsoft Office PowerPoint</Application>
  <PresentationFormat>와이드스크린</PresentationFormat>
  <Paragraphs>13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6" baseType="lpstr">
      <vt:lpstr>맑은 고딕</vt:lpstr>
      <vt:lpstr>Arial</vt:lpstr>
      <vt:lpstr>Office 테마</vt:lpstr>
      <vt:lpstr>2017년 매출분석</vt:lpstr>
      <vt:lpstr>2018년 매출 전략</vt:lpstr>
      <vt:lpstr>2018년 예상매출 그래프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10</cp:revision>
  <dcterms:created xsi:type="dcterms:W3CDTF">2017-06-08T02:56:15Z</dcterms:created>
  <dcterms:modified xsi:type="dcterms:W3CDTF">2017-06-26T06:23:20Z</dcterms:modified>
</cp:coreProperties>
</file>