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D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59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02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5A53ED3B-C4A3-42F3-A941-A2B0E6072D8F}"/>
    <pc:docChg chg="custSel addSld modSld">
      <pc:chgData name="JIHOON Lee" userId="f3c7f4d099ee3eb8" providerId="LiveId" clId="{5A53ED3B-C4A3-42F3-A941-A2B0E6072D8F}" dt="2017-06-26T07:55:27.006" v="71" actId="1035"/>
      <pc:docMkLst>
        <pc:docMk/>
      </pc:docMkLst>
      <pc:sldChg chg="addSp delSp modSp">
        <pc:chgData name="JIHOON Lee" userId="f3c7f4d099ee3eb8" providerId="LiveId" clId="{5A53ED3B-C4A3-42F3-A941-A2B0E6072D8F}" dt="2017-06-26T07:55:27.006" v="71" actId="1035"/>
        <pc:sldMkLst>
          <pc:docMk/>
          <pc:sldMk cId="2286371340" sldId="256"/>
        </pc:sldMkLst>
        <pc:spChg chg="add mod">
          <ac:chgData name="JIHOON Lee" userId="f3c7f4d099ee3eb8" providerId="LiveId" clId="{5A53ED3B-C4A3-42F3-A941-A2B0E6072D8F}" dt="2017-06-26T07:54:33.959" v="46" actId="1038"/>
          <ac:spMkLst>
            <pc:docMk/>
            <pc:sldMk cId="2286371340" sldId="256"/>
            <ac:spMk id="33" creationId="{BE953095-E793-4F3E-9EA3-2DC5B57103DD}"/>
          </ac:spMkLst>
        </pc:spChg>
        <pc:spChg chg="mod">
          <ac:chgData name="JIHOON Lee" userId="f3c7f4d099ee3eb8" providerId="LiveId" clId="{5A53ED3B-C4A3-42F3-A941-A2B0E6072D8F}" dt="2017-06-26T07:55:12.103" v="55" actId="1036"/>
          <ac:spMkLst>
            <pc:docMk/>
            <pc:sldMk cId="2286371340" sldId="256"/>
            <ac:spMk id="27" creationId="{35B4ADA3-85B6-477D-A637-5648531975AD}"/>
          </ac:spMkLst>
        </pc:spChg>
        <pc:spChg chg="mod">
          <ac:chgData name="JIHOON Lee" userId="f3c7f4d099ee3eb8" providerId="LiveId" clId="{5A53ED3B-C4A3-42F3-A941-A2B0E6072D8F}" dt="2017-06-26T07:55:27.006" v="71" actId="1035"/>
          <ac:spMkLst>
            <pc:docMk/>
            <pc:sldMk cId="2286371340" sldId="256"/>
            <ac:spMk id="24" creationId="{B0FA8D7D-1E18-4C91-9893-DD5462EAF6AF}"/>
          </ac:spMkLst>
        </pc:spChg>
        <pc:spChg chg="mod">
          <ac:chgData name="JIHOON Lee" userId="f3c7f4d099ee3eb8" providerId="LiveId" clId="{5A53ED3B-C4A3-42F3-A941-A2B0E6072D8F}" dt="2017-06-26T07:55:12.103" v="55" actId="1036"/>
          <ac:spMkLst>
            <pc:docMk/>
            <pc:sldMk cId="2286371340" sldId="256"/>
            <ac:spMk id="19" creationId="{E77D61DA-928C-4DE4-AE19-72C655FB035F}"/>
          </ac:spMkLst>
        </pc:spChg>
        <pc:spChg chg="mod">
          <ac:chgData name="JIHOON Lee" userId="f3c7f4d099ee3eb8" providerId="LiveId" clId="{5A53ED3B-C4A3-42F3-A941-A2B0E6072D8F}" dt="2017-06-26T07:55:27.006" v="71" actId="1035"/>
          <ac:spMkLst>
            <pc:docMk/>
            <pc:sldMk cId="2286371340" sldId="256"/>
            <ac:spMk id="28" creationId="{24839E2F-3CA1-4401-9F1B-C3FDAD2A08FA}"/>
          </ac:spMkLst>
        </pc:spChg>
        <pc:spChg chg="mod">
          <ac:chgData name="JIHOON Lee" userId="f3c7f4d099ee3eb8" providerId="LiveId" clId="{5A53ED3B-C4A3-42F3-A941-A2B0E6072D8F}" dt="2017-06-26T07:55:27.006" v="71" actId="1035"/>
          <ac:spMkLst>
            <pc:docMk/>
            <pc:sldMk cId="2286371340" sldId="256"/>
            <ac:spMk id="29" creationId="{96CBDEF7-376F-4C7C-BB74-EC42614ECF66}"/>
          </ac:spMkLst>
        </pc:spChg>
        <pc:spChg chg="mod">
          <ac:chgData name="JIHOON Lee" userId="f3c7f4d099ee3eb8" providerId="LiveId" clId="{5A53ED3B-C4A3-42F3-A941-A2B0E6072D8F}" dt="2017-06-26T07:55:12.103" v="55" actId="1036"/>
          <ac:spMkLst>
            <pc:docMk/>
            <pc:sldMk cId="2286371340" sldId="256"/>
            <ac:spMk id="26" creationId="{F61F07B9-60C4-4A58-A7E4-C1930E874636}"/>
          </ac:spMkLst>
        </pc:spChg>
        <pc:spChg chg="mod">
          <ac:chgData name="JIHOON Lee" userId="f3c7f4d099ee3eb8" providerId="LiveId" clId="{5A53ED3B-C4A3-42F3-A941-A2B0E6072D8F}" dt="2017-06-26T07:54:46.673" v="47" actId="14100"/>
          <ac:spMkLst>
            <pc:docMk/>
            <pc:sldMk cId="2286371340" sldId="256"/>
            <ac:spMk id="7" creationId="{B859BCF4-B619-46E8-A1CA-E8AD836F86E3}"/>
          </ac:spMkLst>
        </pc:spChg>
        <pc:spChg chg="mod">
          <ac:chgData name="JIHOON Lee" userId="f3c7f4d099ee3eb8" providerId="LiveId" clId="{5A53ED3B-C4A3-42F3-A941-A2B0E6072D8F}" dt="2017-06-26T07:55:12.103" v="55" actId="1036"/>
          <ac:spMkLst>
            <pc:docMk/>
            <pc:sldMk cId="2286371340" sldId="256"/>
            <ac:spMk id="23" creationId="{1141F278-EE14-4F8D-B566-18B365C51D97}"/>
          </ac:spMkLst>
        </pc:spChg>
        <pc:spChg chg="del">
          <ac:chgData name="JIHOON Lee" userId="f3c7f4d099ee3eb8" providerId="LiveId" clId="{5A53ED3B-C4A3-42F3-A941-A2B0E6072D8F}" dt="2017-06-26T07:54:54.813" v="49" actId="478"/>
          <ac:spMkLst>
            <pc:docMk/>
            <pc:sldMk cId="2286371340" sldId="256"/>
            <ac:spMk id="32" creationId="{E4C8F87F-3841-47C3-A364-C3BDA1D17162}"/>
          </ac:spMkLst>
        </pc:spChg>
        <pc:spChg chg="mod">
          <ac:chgData name="JIHOON Lee" userId="f3c7f4d099ee3eb8" providerId="LiveId" clId="{5A53ED3B-C4A3-42F3-A941-A2B0E6072D8F}" dt="2017-06-26T07:55:27.006" v="71" actId="1035"/>
          <ac:spMkLst>
            <pc:docMk/>
            <pc:sldMk cId="2286371340" sldId="256"/>
            <ac:spMk id="25" creationId="{2650A4BF-BB96-4846-B220-BD2F58ACCF49}"/>
          </ac:spMkLst>
        </pc:spChg>
        <pc:picChg chg="mod">
          <ac:chgData name="JIHOON Lee" userId="f3c7f4d099ee3eb8" providerId="LiveId" clId="{5A53ED3B-C4A3-42F3-A941-A2B0E6072D8F}" dt="2017-06-26T07:55:07.355" v="50" actId="14861"/>
          <ac:picMkLst>
            <pc:docMk/>
            <pc:sldMk cId="2286371340" sldId="256"/>
            <ac:picMk id="12" creationId="{135D6E53-7613-47F3-B6A5-2A8666B01295}"/>
          </ac:picMkLst>
        </pc:picChg>
        <pc:picChg chg="mod">
          <ac:chgData name="JIHOON Lee" userId="f3c7f4d099ee3eb8" providerId="LiveId" clId="{5A53ED3B-C4A3-42F3-A941-A2B0E6072D8F}" dt="2017-06-26T07:55:27.006" v="71" actId="1035"/>
          <ac:picMkLst>
            <pc:docMk/>
            <pc:sldMk cId="2286371340" sldId="256"/>
            <ac:picMk id="18" creationId="{BE6794AD-1116-4299-9FBE-E4208FD06939}"/>
          </ac:picMkLst>
        </pc:picChg>
        <pc:picChg chg="mod">
          <ac:chgData name="JIHOON Lee" userId="f3c7f4d099ee3eb8" providerId="LiveId" clId="{5A53ED3B-C4A3-42F3-A941-A2B0E6072D8F}" dt="2017-06-26T07:55:07.355" v="50" actId="14861"/>
          <ac:picMkLst>
            <pc:docMk/>
            <pc:sldMk cId="2286371340" sldId="256"/>
            <ac:picMk id="16" creationId="{9762C5C5-FBB0-44D2-BACA-63019B1CAC40}"/>
          </ac:picMkLst>
        </pc:picChg>
        <pc:picChg chg="mod">
          <ac:chgData name="JIHOON Lee" userId="f3c7f4d099ee3eb8" providerId="LiveId" clId="{5A53ED3B-C4A3-42F3-A941-A2B0E6072D8F}" dt="2017-06-26T07:55:27.006" v="71" actId="1035"/>
          <ac:picMkLst>
            <pc:docMk/>
            <pc:sldMk cId="2286371340" sldId="256"/>
            <ac:picMk id="14" creationId="{57EC531E-303B-4B81-837C-3B2A5FF7B260}"/>
          </ac:picMkLst>
        </pc:picChg>
      </pc:sldChg>
      <pc:sldChg chg="delSp add">
        <pc:chgData name="JIHOON Lee" userId="f3c7f4d099ee3eb8" providerId="LiveId" clId="{5A53ED3B-C4A3-42F3-A941-A2B0E6072D8F}" dt="2017-06-26T07:51:53.509" v="1" actId="478"/>
        <pc:sldMkLst>
          <pc:docMk/>
          <pc:sldMk cId="2724821893" sldId="257"/>
        </pc:sldMkLst>
        <pc:spChg chg="del">
          <ac:chgData name="JIHOON Lee" userId="f3c7f4d099ee3eb8" providerId="LiveId" clId="{5A53ED3B-C4A3-42F3-A941-A2B0E6072D8F}" dt="2017-06-26T07:51:53.509" v="1" actId="478"/>
          <ac:spMkLst>
            <pc:docMk/>
            <pc:sldMk cId="2724821893" sldId="257"/>
            <ac:spMk id="2" creationId="{E6F2D306-8522-48FD-8E3D-294241E8E491}"/>
          </ac:spMkLst>
        </pc:spChg>
        <pc:spChg chg="del">
          <ac:chgData name="JIHOON Lee" userId="f3c7f4d099ee3eb8" providerId="LiveId" clId="{5A53ED3B-C4A3-42F3-A941-A2B0E6072D8F}" dt="2017-06-26T07:51:53.509" v="1" actId="478"/>
          <ac:spMkLst>
            <pc:docMk/>
            <pc:sldMk cId="2724821893" sldId="257"/>
            <ac:spMk id="3" creationId="{FDF70B88-4345-480E-801B-8F79946F9AA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61A3A36-D30C-42B9-B3DE-65006A3FE5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368AD06-CC6C-42E3-A176-3A89569F8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CF18680-581C-4F4A-9513-E85930820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FAB61B-0089-46D5-90D7-3F15475F4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5821410-331C-4E6B-BA31-938165DDA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9789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84691A-1F98-40C4-9868-A7FCCF0DA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3CF23FE-21AD-4C6B-BAA7-38C37F40B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74CD028-C177-4970-B579-F0027A2B8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019AB2-3711-40A4-829E-97AC4A4C6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21AEBF8-AEFE-434A-9E6B-489DC969E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366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FDBD692-037C-4294-A35A-3B7AFB257D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C801C36-F6BE-4306-A8A1-466408BAC1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46CD7B1-5483-4C8A-8D5E-530E6617A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07A0858-7091-4F18-AB09-FF9DE728A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BAF380F-E262-425D-9B95-EDD7DBBEE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9362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B8D1A3A-466C-40E3-B16E-E930C3D30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A2CCC57-4BE4-4696-A37F-F621513632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4E72D71-6EC9-42AD-9E8A-10FE5A9D1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8DE37BD-36AB-41D8-8C56-FAD4FF491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1B25752-D0EB-4DC2-AB73-B76C7D5FD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359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27B7460-8E12-44D6-BCA5-06EC94DD8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7A1A65F-2AE5-412A-87BA-7E34ED05BC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809D434-6CD1-4EC4-B791-9B1A217C5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E692E6C-EBDF-436B-840F-232B9EFC4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03A76D0-6F99-4CE7-A4AE-084B29B89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968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1952F6E-BA99-4537-B1A8-4B4F69D67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66CBE79-53AA-410A-BFA5-F33032B9DC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AC2D141-9B64-46A6-9CB8-A738C94B4F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A02561A-D8C8-4CB1-874E-6DCBD92D9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43F07BD-EF75-4EAD-9AED-0384127CF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CF60C9-CC56-488E-B4F7-EB9F3D0F9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837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0ECE5FE-3951-474F-9331-4DFDDDEC4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5D100B6-9416-46B5-98A8-94B4AECC8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6D6EA68-B4EE-40C6-A5DB-5DC4CE9050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6245D09-FD3B-477B-AF58-6463CBDE03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78EF0C1-7C0B-4629-9E8D-E0B372915B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A476695-C5E1-4D04-82CE-3D152BEE9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0FB6B8D-D7C1-4351-B853-F3B84C41B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9DCDE77-D672-4C39-9B62-766780DA8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5198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B68ED2F-25E7-4DB1-BAA1-B09942D2D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3F902B1-12D4-4F15-BDAB-4B2F9B93B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B26DD7E-73D2-4ED5-915C-DEAD35E70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D017AD7-F805-429F-BBDE-903A2564E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7172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349A6DA-4A11-46A2-BFF4-10CC4DF32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FDCAC7D-A54B-49FE-ACE6-32F9B0E86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EF49788-718A-4637-869E-9E6F46D11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594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80BBB1-1852-44B5-9D8B-806B4DCE9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B11CA81-DC82-416B-A330-32F7AB7872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916E378-F766-4039-A9AD-ED77F0D678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D83892D-1474-44BB-8EBB-539B80A6F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968CBED-860D-4B0C-82CC-8A733C1E2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EE1DC75-3ABE-4C92-B4DE-DD387A99A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8563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9C9AC31-FF0D-48DD-830D-4BE3FA20F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9CF11F5-8EA4-4B92-BF11-35840E9198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C57A942-1EB6-4BD5-A482-1247649778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A88A885-3B26-436E-809E-03E509B30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1526C53-FF3D-4024-A676-28E27DD4B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DC0AD7A-7F30-4FBF-9254-A10C49C68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6182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120C5E9-13BE-46BA-9716-491096D4A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566D3A0-081F-4F8E-B8AC-44EAC64898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4E83A3B-7E0B-4299-9582-790E49212D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45574-B865-4ACE-9D6D-62ED27782D8D}" type="datetimeFigureOut">
              <a:rPr lang="ko-KR" altLang="en-US" smtClean="0"/>
              <a:t>2017-07-03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990FC47-78D5-4116-9F70-E3ED549255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4C7533F-5200-494E-81B9-B65757BA7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43BB4-6841-456C-9771-6F4D2D1BF9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0611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CCD1DDC-E54A-43EC-8834-EF8A9FED6F7A}"/>
              </a:ext>
            </a:extLst>
          </p:cNvPr>
          <p:cNvSpPr txBox="1"/>
          <p:nvPr/>
        </p:nvSpPr>
        <p:spPr>
          <a:xfrm>
            <a:off x="1749848" y="519970"/>
            <a:ext cx="4615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35D3CB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스마트 기기의 기대효과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859BCF4-B619-46E8-A1CA-E8AD836F86E3}"/>
              </a:ext>
            </a:extLst>
          </p:cNvPr>
          <p:cNvSpPr/>
          <p:nvPr/>
        </p:nvSpPr>
        <p:spPr>
          <a:xfrm>
            <a:off x="0" y="0"/>
            <a:ext cx="1732547" cy="6858000"/>
          </a:xfrm>
          <a:prstGeom prst="rect">
            <a:avLst/>
          </a:prstGeom>
          <a:solidFill>
            <a:srgbClr val="35D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2F523D-AFAE-4832-A956-47D5B4D1F7BD}"/>
              </a:ext>
            </a:extLst>
          </p:cNvPr>
          <p:cNvSpPr txBox="1"/>
          <p:nvPr/>
        </p:nvSpPr>
        <p:spPr>
          <a:xfrm>
            <a:off x="866273" y="458416"/>
            <a:ext cx="8835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4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06</a:t>
            </a:r>
            <a:endParaRPr lang="ko-KR" altLang="en-US" sz="4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pic>
        <p:nvPicPr>
          <p:cNvPr id="12" name="그림 11" descr="사람, 실내이(가) 표시된 사진&#10;&#10;매우 높은 신뢰도로 생성된 설명">
            <a:extLst>
              <a:ext uri="{FF2B5EF4-FFF2-40B4-BE49-F238E27FC236}">
                <a16:creationId xmlns:a16="http://schemas.microsoft.com/office/drawing/2014/main" id="{135D6E53-7613-47F3-B6A5-2A8666B012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347" y="1492282"/>
            <a:ext cx="3365227" cy="224348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그림 13" descr="노트북, 테이블, 컴퓨터, 앉아있는이(가) 표시된 사진&#10;&#10;매우 높은 신뢰도로 생성된 설명">
            <a:extLst>
              <a:ext uri="{FF2B5EF4-FFF2-40B4-BE49-F238E27FC236}">
                <a16:creationId xmlns:a16="http://schemas.microsoft.com/office/drawing/2014/main" id="{57EC531E-303B-4B81-837C-3B2A5FF7B2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347" y="4030765"/>
            <a:ext cx="3365227" cy="223296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그림 15" descr="실내, 노트북, 테이블, 컴퓨터이(가) 표시된 사진&#10;&#10;매우 높은 신뢰도로 생성된 설명">
            <a:extLst>
              <a:ext uri="{FF2B5EF4-FFF2-40B4-BE49-F238E27FC236}">
                <a16:creationId xmlns:a16="http://schemas.microsoft.com/office/drawing/2014/main" id="{9762C5C5-FBB0-44D2-BACA-63019B1CAC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973" y="1492282"/>
            <a:ext cx="3365228" cy="224348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그림 17" descr="원격, 실내, 제어, 소파이(가) 표시된 사진&#10;&#10;매우 높은 신뢰도로 생성된 설명">
            <a:extLst>
              <a:ext uri="{FF2B5EF4-FFF2-40B4-BE49-F238E27FC236}">
                <a16:creationId xmlns:a16="http://schemas.microsoft.com/office/drawing/2014/main" id="{BE6794AD-1116-4299-9FBE-E4208FD069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973" y="4030765"/>
            <a:ext cx="3349452" cy="223296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E77D61DA-928C-4DE4-AE19-72C655FB035F}"/>
              </a:ext>
            </a:extLst>
          </p:cNvPr>
          <p:cNvSpPr/>
          <p:nvPr/>
        </p:nvSpPr>
        <p:spPr>
          <a:xfrm>
            <a:off x="2380557" y="3460534"/>
            <a:ext cx="4292806" cy="311492"/>
          </a:xfrm>
          <a:prstGeom prst="roundRect">
            <a:avLst>
              <a:gd name="adj" fmla="val 50000"/>
            </a:avLst>
          </a:prstGeom>
          <a:solidFill>
            <a:srgbClr val="35D3CB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1141F278-EE14-4F8D-B566-18B365C51D97}"/>
              </a:ext>
            </a:extLst>
          </p:cNvPr>
          <p:cNvSpPr/>
          <p:nvPr/>
        </p:nvSpPr>
        <p:spPr>
          <a:xfrm>
            <a:off x="7251184" y="3460534"/>
            <a:ext cx="4292806" cy="311492"/>
          </a:xfrm>
          <a:prstGeom prst="roundRect">
            <a:avLst>
              <a:gd name="adj" fmla="val 50000"/>
            </a:avLst>
          </a:prstGeom>
          <a:solidFill>
            <a:srgbClr val="35D3CB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B0FA8D7D-1E18-4C91-9893-DD5462EAF6AF}"/>
              </a:ext>
            </a:extLst>
          </p:cNvPr>
          <p:cNvSpPr/>
          <p:nvPr/>
        </p:nvSpPr>
        <p:spPr>
          <a:xfrm>
            <a:off x="2380557" y="6002804"/>
            <a:ext cx="4292806" cy="311492"/>
          </a:xfrm>
          <a:prstGeom prst="roundRect">
            <a:avLst>
              <a:gd name="adj" fmla="val 50000"/>
            </a:avLst>
          </a:prstGeom>
          <a:solidFill>
            <a:srgbClr val="35D3CB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2650A4BF-BB96-4846-B220-BD2F58ACCF49}"/>
              </a:ext>
            </a:extLst>
          </p:cNvPr>
          <p:cNvSpPr/>
          <p:nvPr/>
        </p:nvSpPr>
        <p:spPr>
          <a:xfrm>
            <a:off x="7251184" y="6002804"/>
            <a:ext cx="4292806" cy="311492"/>
          </a:xfrm>
          <a:prstGeom prst="roundRect">
            <a:avLst>
              <a:gd name="adj" fmla="val 50000"/>
            </a:avLst>
          </a:prstGeom>
          <a:solidFill>
            <a:srgbClr val="35D3CB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1F07B9-60C4-4A58-A7E4-C1930E874636}"/>
              </a:ext>
            </a:extLst>
          </p:cNvPr>
          <p:cNvSpPr txBox="1"/>
          <p:nvPr/>
        </p:nvSpPr>
        <p:spPr>
          <a:xfrm>
            <a:off x="3461603" y="3444799"/>
            <a:ext cx="21307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1.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스마트기기 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000000</a:t>
            </a:r>
            <a:endParaRPr lang="ko-KR" altLang="en-US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5B4ADA3-85B6-477D-A637-5648531975AD}"/>
              </a:ext>
            </a:extLst>
          </p:cNvPr>
          <p:cNvSpPr txBox="1"/>
          <p:nvPr/>
        </p:nvSpPr>
        <p:spPr>
          <a:xfrm>
            <a:off x="7926798" y="3444799"/>
            <a:ext cx="2925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2.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스마트기기를 활용한 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000000</a:t>
            </a:r>
            <a:endParaRPr lang="ko-KR" altLang="en-US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4839E2F-3CA1-4401-9F1B-C3FDAD2A08FA}"/>
              </a:ext>
            </a:extLst>
          </p:cNvPr>
          <p:cNvSpPr txBox="1"/>
          <p:nvPr/>
        </p:nvSpPr>
        <p:spPr>
          <a:xfrm>
            <a:off x="3275657" y="5987070"/>
            <a:ext cx="25026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3.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스마트기기와의 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000000</a:t>
            </a:r>
            <a:endParaRPr lang="ko-KR" altLang="en-US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6CBDEF7-376F-4C7C-BB74-EC42614ECF66}"/>
              </a:ext>
            </a:extLst>
          </p:cNvPr>
          <p:cNvSpPr txBox="1"/>
          <p:nvPr/>
        </p:nvSpPr>
        <p:spPr>
          <a:xfrm>
            <a:off x="7926798" y="5987070"/>
            <a:ext cx="29258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4.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스마트기기 자유로운 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000000</a:t>
            </a:r>
            <a:endParaRPr lang="ko-KR" altLang="en-US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E953095-E793-4F3E-9EA3-2DC5B57103DD}"/>
              </a:ext>
            </a:extLst>
          </p:cNvPr>
          <p:cNvSpPr txBox="1"/>
          <p:nvPr/>
        </p:nvSpPr>
        <p:spPr>
          <a:xfrm>
            <a:off x="1786199" y="264593"/>
            <a:ext cx="2550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35D3CB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35D3CB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소제목을 입력하는</a:t>
            </a:r>
          </a:p>
        </p:txBody>
      </p:sp>
    </p:spTree>
    <p:extLst>
      <p:ext uri="{BB962C8B-B14F-4D97-AF65-F5344CB8AC3E}">
        <p14:creationId xmlns:p14="http://schemas.microsoft.com/office/powerpoint/2010/main" val="2286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sz="2000" dirty="0" smtClean="0">
            <a:ln>
              <a:solidFill>
                <a:schemeClr val="accent1">
                  <a:alpha val="0"/>
                </a:schemeClr>
              </a:solidFill>
            </a:ln>
            <a:latin typeface="나눔스퀘어 ExtraBold" panose="020B0600000101010101" pitchFamily="50" charset="-127"/>
            <a:ea typeface="나눔스퀘어 ExtraBold" panose="020B0600000101010101" pitchFamily="50" charset="-12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25</Words>
  <Application>Microsoft Office PowerPoint</Application>
  <PresentationFormat>와이드스크린</PresentationFormat>
  <Paragraphs>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5</cp:revision>
  <dcterms:created xsi:type="dcterms:W3CDTF">2017-06-26T07:38:25Z</dcterms:created>
  <dcterms:modified xsi:type="dcterms:W3CDTF">2017-07-03T06:11:35Z</dcterms:modified>
</cp:coreProperties>
</file>