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D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9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5A53ED3B-C4A3-42F3-A941-A2B0E6072D8F}"/>
    <pc:docChg chg="modSld">
      <pc:chgData name="JIHOON Lee" userId="f3c7f4d099ee3eb8" providerId="LiveId" clId="{5A53ED3B-C4A3-42F3-A941-A2B0E6072D8F}" dt="2017-06-26T08:05:26.026" v="5" actId="0"/>
      <pc:docMkLst>
        <pc:docMk/>
      </pc:docMkLst>
      <pc:sldChg chg="modSp">
        <pc:chgData name="JIHOON Lee" userId="f3c7f4d099ee3eb8" providerId="LiveId" clId="{5A53ED3B-C4A3-42F3-A941-A2B0E6072D8F}" dt="2017-06-26T08:05:26.026" v="5" actId="0"/>
        <pc:sldMkLst>
          <pc:docMk/>
          <pc:sldMk cId="2724821893" sldId="257"/>
        </pc:sldMkLst>
        <pc:spChg chg="mod">
          <ac:chgData name="JIHOON Lee" userId="f3c7f4d099ee3eb8" providerId="LiveId" clId="{5A53ED3B-C4A3-42F3-A941-A2B0E6072D8F}" dt="2017-06-26T08:05:18.563" v="1" actId="692"/>
          <ac:spMkLst>
            <pc:docMk/>
            <pc:sldMk cId="2724821893" sldId="257"/>
            <ac:spMk id="26" creationId="{95BF35D8-7FF7-42B0-8C51-7DD229F17B8F}"/>
          </ac:spMkLst>
        </pc:spChg>
        <pc:spChg chg="mod">
          <ac:chgData name="JIHOON Lee" userId="f3c7f4d099ee3eb8" providerId="LiveId" clId="{5A53ED3B-C4A3-42F3-A941-A2B0E6072D8F}" dt="2017-06-26T08:05:24.628" v="3" actId="0"/>
          <ac:spMkLst>
            <pc:docMk/>
            <pc:sldMk cId="2724821893" sldId="257"/>
            <ac:spMk id="27" creationId="{C626AA0E-A08D-4D1B-A42D-C1FE0E4A8580}"/>
          </ac:spMkLst>
        </pc:spChg>
        <pc:spChg chg="mod">
          <ac:chgData name="JIHOON Lee" userId="f3c7f4d099ee3eb8" providerId="LiveId" clId="{5A53ED3B-C4A3-42F3-A941-A2B0E6072D8F}" dt="2017-06-26T08:05:26.026" v="5" actId="0"/>
          <ac:spMkLst>
            <pc:docMk/>
            <pc:sldMk cId="2724821893" sldId="257"/>
            <ac:spMk id="28" creationId="{EA357076-8B3A-4830-99EE-0FB668FB769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1A3A36-D30C-42B9-B3DE-65006A3FE5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368AD06-CC6C-42E3-A176-3A89569F8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F18680-581C-4F4A-9513-E85930820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FAB61B-0089-46D5-90D7-3F15475F4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821410-331C-4E6B-BA31-938165DDA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78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84691A-1F98-40C4-9868-A7FCCF0DA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CF23FE-21AD-4C6B-BAA7-38C37F40B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4CD028-C177-4970-B579-F0027A2B8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019AB2-3711-40A4-829E-97AC4A4C6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1AEBF8-AEFE-434A-9E6B-489DC969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6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FDBD692-037C-4294-A35A-3B7AFB257D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C801C36-F6BE-4306-A8A1-466408BAC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6CD7B1-5483-4C8A-8D5E-530E6617A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7A0858-7091-4F18-AB09-FF9DE728A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AF380F-E262-425D-9B95-EDD7DBBEE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8D1A3A-466C-40E3-B16E-E930C3D30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A2CCC57-4BE4-4696-A37F-F62151363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E72D71-6EC9-42AD-9E8A-10FE5A9D1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DE37BD-36AB-41D8-8C56-FAD4FF491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B25752-D0EB-4DC2-AB73-B76C7D5FD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35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7B7460-8E12-44D6-BCA5-06EC94DD8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7A1A65F-2AE5-412A-87BA-7E34ED05B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09D434-6CD1-4EC4-B791-9B1A217C5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E692E6C-EBDF-436B-840F-232B9EFC4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03A76D0-6F99-4CE7-A4AE-084B29B89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6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952F6E-BA99-4537-B1A8-4B4F69D67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66CBE79-53AA-410A-BFA5-F33032B9DC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AC2D141-9B64-46A6-9CB8-A738C94B4F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02561A-D8C8-4CB1-874E-6DCBD92D9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43F07BD-EF75-4EAD-9AED-0384127CF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CF60C9-CC56-488E-B4F7-EB9F3D0F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837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ECE5FE-3951-474F-9331-4DFDDDEC4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5D100B6-9416-46B5-98A8-94B4AECC8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6D6EA68-B4EE-40C6-A5DB-5DC4CE905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6245D09-FD3B-477B-AF58-6463CBDE03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78EF0C1-7C0B-4629-9E8D-E0B372915B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A476695-C5E1-4D04-82CE-3D152BEE9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0FB6B8D-D7C1-4351-B853-F3B84C41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9DCDE77-D672-4C39-9B62-766780DA8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519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68ED2F-25E7-4DB1-BAA1-B09942D2D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3F902B1-12D4-4F15-BDAB-4B2F9B93B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B26DD7E-73D2-4ED5-915C-DEAD35E70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D017AD7-F805-429F-BBDE-903A2564E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17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349A6DA-4A11-46A2-BFF4-10CC4DF3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FDCAC7D-A54B-49FE-ACE6-32F9B0E86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EF49788-718A-4637-869E-9E6F46D11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9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80BBB1-1852-44B5-9D8B-806B4DCE9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B11CA81-DC82-416B-A330-32F7AB787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916E378-F766-4039-A9AD-ED77F0D67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D83892D-1474-44BB-8EBB-539B80A6F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968CBED-860D-4B0C-82CC-8A733C1E2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EE1DC75-3ABE-4C92-B4DE-DD387A99A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856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C9AC31-FF0D-48DD-830D-4BE3FA20F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9CF11F5-8EA4-4B92-BF11-35840E9198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C57A942-1EB6-4BD5-A482-124764977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88A885-3B26-436E-809E-03E509B30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1526C53-FF3D-4024-A676-28E27DD4B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C0AD7A-7F30-4FBF-9254-A10C49C68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618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120C5E9-13BE-46BA-9716-491096D4A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66D3A0-081F-4F8E-B8AC-44EAC6489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E83A3B-7E0B-4299-9582-790E49212D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90FC47-78D5-4116-9F70-E3ED54925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C7533F-5200-494E-81B9-B65757BA7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061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46556BA-00E0-4242-911E-BF8A0402A0D7}"/>
              </a:ext>
            </a:extLst>
          </p:cNvPr>
          <p:cNvSpPr txBox="1"/>
          <p:nvPr/>
        </p:nvSpPr>
        <p:spPr>
          <a:xfrm>
            <a:off x="1749848" y="519970"/>
            <a:ext cx="3796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35D3CB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3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35D3CB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기기 세부설명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47D0BAB-EC88-4655-A246-6E21E27E5EB8}"/>
              </a:ext>
            </a:extLst>
          </p:cNvPr>
          <p:cNvSpPr/>
          <p:nvPr/>
        </p:nvSpPr>
        <p:spPr>
          <a:xfrm>
            <a:off x="0" y="0"/>
            <a:ext cx="1732547" cy="6858000"/>
          </a:xfrm>
          <a:prstGeom prst="rect">
            <a:avLst/>
          </a:prstGeom>
          <a:solidFill>
            <a:srgbClr val="35D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A65318-BE3F-45A0-9229-1460B3319282}"/>
              </a:ext>
            </a:extLst>
          </p:cNvPr>
          <p:cNvSpPr txBox="1"/>
          <p:nvPr/>
        </p:nvSpPr>
        <p:spPr>
          <a:xfrm>
            <a:off x="866273" y="458416"/>
            <a:ext cx="8835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07</a:t>
            </a:r>
            <a:endParaRPr lang="ko-KR" altLang="en-US" sz="4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707A61-E104-43EF-9CA8-EB5947FEAF49}"/>
              </a:ext>
            </a:extLst>
          </p:cNvPr>
          <p:cNvSpPr txBox="1"/>
          <p:nvPr/>
        </p:nvSpPr>
        <p:spPr>
          <a:xfrm>
            <a:off x="1786199" y="264593"/>
            <a:ext cx="25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35D3CB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35D3CB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소제목을 입력하는</a:t>
            </a:r>
          </a:p>
        </p:txBody>
      </p:sp>
      <p:pic>
        <p:nvPicPr>
          <p:cNvPr id="9" name="그림 8" descr="남자, 사람, 실내, 착용이(가) 표시된 사진&#10;&#10;매우 높은 신뢰도로 생성된 설명">
            <a:extLst>
              <a:ext uri="{FF2B5EF4-FFF2-40B4-BE49-F238E27FC236}">
                <a16:creationId xmlns:a16="http://schemas.microsoft.com/office/drawing/2014/main" id="{E4296DFB-2472-408D-91DC-97F406AF0B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01" b="23048"/>
          <a:stretch/>
        </p:blipFill>
        <p:spPr>
          <a:xfrm>
            <a:off x="2199616" y="1421678"/>
            <a:ext cx="9630434" cy="239052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C9B495BD-0259-402F-9B9F-A97E3BC92C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39" t="15002" r="10483" b="15002"/>
          <a:stretch/>
        </p:blipFill>
        <p:spPr>
          <a:xfrm>
            <a:off x="10111147" y="2588367"/>
            <a:ext cx="1951442" cy="1951442"/>
          </a:xfrm>
          <a:prstGeom prst="ellipse">
            <a:avLst/>
          </a:prstGeom>
          <a:ln w="50800">
            <a:solidFill>
              <a:srgbClr val="35D3CB"/>
            </a:solidFill>
          </a:ln>
        </p:spPr>
      </p:pic>
      <p:pic>
        <p:nvPicPr>
          <p:cNvPr id="13" name="그림 12" descr="실내, 노트북, 테이블, 컴퓨터이(가) 표시된 사진&#10;&#10;매우 높은 신뢰도로 생성된 설명">
            <a:extLst>
              <a:ext uri="{FF2B5EF4-FFF2-40B4-BE49-F238E27FC236}">
                <a16:creationId xmlns:a16="http://schemas.microsoft.com/office/drawing/2014/main" id="{E8787B73-7DE8-4A9B-9000-8DF1FA11DD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967077" y="2453640"/>
            <a:ext cx="1950720" cy="1950720"/>
          </a:xfrm>
          <a:prstGeom prst="ellipse">
            <a:avLst/>
          </a:prstGeom>
          <a:ln w="50800">
            <a:solidFill>
              <a:srgbClr val="35D3CB"/>
            </a:solidFill>
          </a:ln>
        </p:spPr>
      </p:pic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F85422B4-43C7-419B-815C-20EAFC23ECE4}"/>
              </a:ext>
            </a:extLst>
          </p:cNvPr>
          <p:cNvCxnSpPr>
            <a:cxnSpLocks/>
          </p:cNvCxnSpPr>
          <p:nvPr/>
        </p:nvCxnSpPr>
        <p:spPr>
          <a:xfrm flipV="1">
            <a:off x="3762375" y="2198263"/>
            <a:ext cx="1200150" cy="697337"/>
          </a:xfrm>
          <a:prstGeom prst="line">
            <a:avLst/>
          </a:prstGeom>
          <a:ln w="57150">
            <a:solidFill>
              <a:srgbClr val="35D3C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E6E73D60-5197-4230-92A0-C2ACF1193776}"/>
              </a:ext>
            </a:extLst>
          </p:cNvPr>
          <p:cNvCxnSpPr>
            <a:cxnSpLocks/>
          </p:cNvCxnSpPr>
          <p:nvPr/>
        </p:nvCxnSpPr>
        <p:spPr>
          <a:xfrm flipH="1" flipV="1">
            <a:off x="9277539" y="2381251"/>
            <a:ext cx="1018986" cy="620975"/>
          </a:xfrm>
          <a:prstGeom prst="line">
            <a:avLst/>
          </a:prstGeom>
          <a:ln w="57150">
            <a:solidFill>
              <a:srgbClr val="35D3C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4F757D1D-2A55-4B27-8F95-28D7167C0F3B}"/>
              </a:ext>
            </a:extLst>
          </p:cNvPr>
          <p:cNvGrpSpPr/>
          <p:nvPr/>
        </p:nvGrpSpPr>
        <p:grpSpPr>
          <a:xfrm>
            <a:off x="2276475" y="4689911"/>
            <a:ext cx="9553575" cy="461665"/>
            <a:chOff x="2276475" y="4689911"/>
            <a:chExt cx="9553575" cy="46166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2B8222-BF32-4261-8DC6-B4F6F60A4CD9}"/>
                </a:ext>
              </a:extLst>
            </p:cNvPr>
            <p:cNvSpPr txBox="1"/>
            <p:nvPr/>
          </p:nvSpPr>
          <p:spPr>
            <a:xfrm>
              <a:off x="2440376" y="4689911"/>
              <a:ext cx="5661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01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F31FFC1-63E4-47D9-934A-ACEE88641534}"/>
                </a:ext>
              </a:extLst>
            </p:cNvPr>
            <p:cNvSpPr txBox="1"/>
            <p:nvPr/>
          </p:nvSpPr>
          <p:spPr>
            <a:xfrm>
              <a:off x="3647964" y="4751466"/>
              <a:ext cx="35894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스마트 기기 활용을 위한 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0000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 시작</a:t>
              </a:r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95BF35D8-7FF7-42B0-8C51-7DD229F17B8F}"/>
                </a:ext>
              </a:extLst>
            </p:cNvPr>
            <p:cNvSpPr/>
            <p:nvPr/>
          </p:nvSpPr>
          <p:spPr>
            <a:xfrm>
              <a:off x="2276475" y="4720688"/>
              <a:ext cx="9553575" cy="400110"/>
            </a:xfrm>
            <a:prstGeom prst="rect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DF1D6D17-6742-4BF8-B6FF-500B2F26B411}"/>
              </a:ext>
            </a:extLst>
          </p:cNvPr>
          <p:cNvGrpSpPr/>
          <p:nvPr/>
        </p:nvGrpSpPr>
        <p:grpSpPr>
          <a:xfrm>
            <a:off x="2276475" y="5221429"/>
            <a:ext cx="9553575" cy="461665"/>
            <a:chOff x="2276475" y="5216116"/>
            <a:chExt cx="9553575" cy="46166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1D9F283-85B3-4EED-9B04-8B005EEF1E1F}"/>
                </a:ext>
              </a:extLst>
            </p:cNvPr>
            <p:cNvSpPr txBox="1"/>
            <p:nvPr/>
          </p:nvSpPr>
          <p:spPr>
            <a:xfrm>
              <a:off x="2440376" y="5216116"/>
              <a:ext cx="5661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02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EDA5FD5-F496-464B-AA11-F7848DA9A34D}"/>
                </a:ext>
              </a:extLst>
            </p:cNvPr>
            <p:cNvSpPr txBox="1"/>
            <p:nvPr/>
          </p:nvSpPr>
          <p:spPr>
            <a:xfrm>
              <a:off x="3647964" y="5277671"/>
              <a:ext cx="34660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스마트 기기 생산을 위한 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 진행</a:t>
              </a: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C626AA0E-A08D-4D1B-A42D-C1FE0E4A8580}"/>
                </a:ext>
              </a:extLst>
            </p:cNvPr>
            <p:cNvSpPr/>
            <p:nvPr/>
          </p:nvSpPr>
          <p:spPr>
            <a:xfrm>
              <a:off x="2276475" y="5246893"/>
              <a:ext cx="9553575" cy="400110"/>
            </a:xfrm>
            <a:prstGeom prst="rect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491FC29C-6065-4EA0-8D5F-3CEFDF9B9F34}"/>
              </a:ext>
            </a:extLst>
          </p:cNvPr>
          <p:cNvGrpSpPr/>
          <p:nvPr/>
        </p:nvGrpSpPr>
        <p:grpSpPr>
          <a:xfrm>
            <a:off x="2276475" y="5752947"/>
            <a:ext cx="9553575" cy="461665"/>
            <a:chOff x="2276475" y="5752947"/>
            <a:chExt cx="9553575" cy="46166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141E098-39B7-4D47-A2D1-33524C0E9544}"/>
                </a:ext>
              </a:extLst>
            </p:cNvPr>
            <p:cNvSpPr txBox="1"/>
            <p:nvPr/>
          </p:nvSpPr>
          <p:spPr>
            <a:xfrm>
              <a:off x="2440376" y="5752947"/>
              <a:ext cx="5661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03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09A774A-897B-4518-8E96-6A769A21B734}"/>
                </a:ext>
              </a:extLst>
            </p:cNvPr>
            <p:cNvSpPr txBox="1"/>
            <p:nvPr/>
          </p:nvSpPr>
          <p:spPr>
            <a:xfrm>
              <a:off x="3647964" y="5814502"/>
              <a:ext cx="34660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스마트 기기 판매를 위한 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단계 실행</a:t>
              </a: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EA357076-8B3A-4830-99EE-0FB668FB7696}"/>
                </a:ext>
              </a:extLst>
            </p:cNvPr>
            <p:cNvSpPr/>
            <p:nvPr/>
          </p:nvSpPr>
          <p:spPr>
            <a:xfrm>
              <a:off x="2276475" y="5783724"/>
              <a:ext cx="9553575" cy="400110"/>
            </a:xfrm>
            <a:prstGeom prst="rect">
              <a:avLst/>
            </a:prstGeom>
            <a:noFill/>
            <a:ln w="158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821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2000" dirty="0" smtClean="0">
            <a:ln>
              <a:solidFill>
                <a:schemeClr val="accent1">
                  <a:alpha val="0"/>
                </a:schemeClr>
              </a:solidFill>
            </a:ln>
            <a:latin typeface="나눔스퀘어 ExtraBold" panose="020B0600000101010101" pitchFamily="50" charset="-127"/>
            <a:ea typeface="나눔스퀘어 ExtraBold" panose="020B0600000101010101" pitchFamily="50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31</Words>
  <Application>Microsoft Office PowerPoint</Application>
  <PresentationFormat>와이드스크린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7</cp:revision>
  <dcterms:created xsi:type="dcterms:W3CDTF">2017-06-26T07:38:25Z</dcterms:created>
  <dcterms:modified xsi:type="dcterms:W3CDTF">2017-07-03T06:28:23Z</dcterms:modified>
</cp:coreProperties>
</file>