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D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9" autoAdjust="0"/>
    <p:restoredTop sz="94660"/>
  </p:normalViewPr>
  <p:slideViewPr>
    <p:cSldViewPr snapToGrid="0">
      <p:cViewPr>
        <p:scale>
          <a:sx n="75" d="100"/>
          <a:sy n="75" d="100"/>
        </p:scale>
        <p:origin x="1782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1A3A36-D30C-42B9-B3DE-65006A3FE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368AD06-CC6C-42E3-A176-3A89569F8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F18680-581C-4F4A-9513-E8593082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FAB61B-0089-46D5-90D7-3F15475F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21410-331C-4E6B-BA31-938165DD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78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84691A-1F98-40C4-9868-A7FCCF0DA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CF23FE-21AD-4C6B-BAA7-38C37F40B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4CD028-C177-4970-B579-F0027A2B8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019AB2-3711-40A4-829E-97AC4A4C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1AEBF8-AEFE-434A-9E6B-489DC969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FDBD692-037C-4294-A35A-3B7AFB257D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801C36-F6BE-4306-A8A1-466408BAC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6CD7B1-5483-4C8A-8D5E-530E6617A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7A0858-7091-4F18-AB09-FF9DE728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AF380F-E262-425D-9B95-EDD7DBBEE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8D1A3A-466C-40E3-B16E-E930C3D3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2CCC57-4BE4-4696-A37F-F62151363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72D71-6EC9-42AD-9E8A-10FE5A9D1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DE37BD-36AB-41D8-8C56-FAD4FF491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B25752-D0EB-4DC2-AB73-B76C7D5FD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35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B7460-8E12-44D6-BCA5-06EC94DD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7A1A65F-2AE5-412A-87BA-7E34ED05B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9D434-6CD1-4EC4-B791-9B1A217C5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E692E6C-EBDF-436B-840F-232B9EFC4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3A76D0-6F99-4CE7-A4AE-084B29B8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952F6E-BA99-4537-B1A8-4B4F69D6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66CBE79-53AA-410A-BFA5-F33032B9D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AC2D141-9B64-46A6-9CB8-A738C94B4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02561A-D8C8-4CB1-874E-6DCBD92D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3F07BD-EF75-4EAD-9AED-0384127C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CF60C9-CC56-488E-B4F7-EB9F3D0F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37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ECE5FE-3951-474F-9331-4DFDDDEC4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D100B6-9416-46B5-98A8-94B4AECC8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D6EA68-B4EE-40C6-A5DB-5DC4CE905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6245D09-FD3B-477B-AF58-6463CBDE0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8EF0C1-7C0B-4629-9E8D-E0B372915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A476695-C5E1-4D04-82CE-3D152BEE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FB6B8D-D7C1-4351-B853-F3B84C41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9DCDE77-D672-4C39-9B62-766780DA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19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68ED2F-25E7-4DB1-BAA1-B09942D2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F902B1-12D4-4F15-BDAB-4B2F9B93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B26DD7E-73D2-4ED5-915C-DEAD35E7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D017AD7-F805-429F-BBDE-903A2564E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17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349A6DA-4A11-46A2-BFF4-10CC4DF3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FDCAC7D-A54B-49FE-ACE6-32F9B0E86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EF49788-718A-4637-869E-9E6F46D11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9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80BBB1-1852-44B5-9D8B-806B4DCE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11CA81-DC82-416B-A330-32F7AB787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16E378-F766-4039-A9AD-ED77F0D67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83892D-1474-44BB-8EBB-539B80A6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968CBED-860D-4B0C-82CC-8A733C1E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E1DC75-3ABE-4C92-B4DE-DD387A99A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56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C9AC31-FF0D-48DD-830D-4BE3FA20F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9CF11F5-8EA4-4B92-BF11-35840E919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C57A942-1EB6-4BD5-A482-124764977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88A885-3B26-436E-809E-03E509B3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526C53-FF3D-4024-A676-28E27DD4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C0AD7A-7F30-4FBF-9254-A10C49C68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18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120C5E9-13BE-46BA-9716-491096D4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66D3A0-081F-4F8E-B8AC-44EAC6489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83A3B-7E0B-4299-9582-790E49212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45574-B865-4ACE-9D6D-62ED27782D8D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90FC47-78D5-4116-9F70-E3ED54925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C7533F-5200-494E-81B9-B65757BA7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61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3AF6C2A1-2808-47A0-A099-784A4D71D3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4994358" y="2373312"/>
            <a:ext cx="6502400" cy="36575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AF2BCC-55B0-4687-BBF6-F4AC0E27A711}"/>
              </a:ext>
            </a:extLst>
          </p:cNvPr>
          <p:cNvSpPr txBox="1"/>
          <p:nvPr/>
        </p:nvSpPr>
        <p:spPr>
          <a:xfrm>
            <a:off x="5900354" y="1019314"/>
            <a:ext cx="5596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태블릿 세부 설명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52DEE-7D39-4D9F-AD72-F6797E9DBA50}"/>
              </a:ext>
            </a:extLst>
          </p:cNvPr>
          <p:cNvSpPr txBox="1"/>
          <p:nvPr/>
        </p:nvSpPr>
        <p:spPr>
          <a:xfrm>
            <a:off x="8354552" y="638145"/>
            <a:ext cx="3142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2017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전략 스마트 기기</a:t>
            </a:r>
          </a:p>
        </p:txBody>
      </p:sp>
    </p:spTree>
    <p:extLst>
      <p:ext uri="{BB962C8B-B14F-4D97-AF65-F5344CB8AC3E}">
        <p14:creationId xmlns:p14="http://schemas.microsoft.com/office/powerpoint/2010/main" val="152888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000" dirty="0" smtClean="0">
            <a:ln>
              <a:solidFill>
                <a:schemeClr val="accent1">
                  <a:alpha val="0"/>
                </a:schemeClr>
              </a:solidFill>
            </a:ln>
            <a:latin typeface="나눔스퀘어 ExtraBold" panose="020B0600000101010101" pitchFamily="50" charset="-127"/>
            <a:ea typeface="나눔스퀘어 ExtraBold" panose="020B060000010101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10</cp:revision>
  <dcterms:created xsi:type="dcterms:W3CDTF">2017-06-26T07:38:25Z</dcterms:created>
  <dcterms:modified xsi:type="dcterms:W3CDTF">2017-06-26T08:20:17Z</dcterms:modified>
</cp:coreProperties>
</file>