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5D3C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59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20" y="8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61A3A36-D30C-42B9-B3DE-65006A3FE50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3368AD06-CC6C-42E3-A176-3A89569F8DB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4CF18680-581C-4F4A-9513-E859308205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0FAB61B-0089-46D5-90D7-3F15475F43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5821410-331C-4E6B-BA31-938165DDA3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097890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A84691A-1F98-40C4-9868-A7FCCF0DAA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63CF23FE-21AD-4C6B-BAA7-38C37F40BD7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74CD028-C177-4970-B579-F0027A2B83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15019AB2-3711-40A4-829E-97AC4A4C69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21AEBF8-AEFE-434A-9E6B-489DC969E4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63664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BFDBD692-037C-4294-A35A-3B7AFB257D0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BC801C36-F6BE-4306-A8A1-466408BAC1A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46CD7B1-5483-4C8A-8D5E-530E6617A2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07A0858-7091-4F18-AB09-FF9DE728AD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BAF380F-E262-425D-9B95-EDD7DBBEE5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93626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B8D1A3A-466C-40E3-B16E-E930C3D305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1A2CCC57-4BE4-4696-A37F-F6215136327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4E72D71-6EC9-42AD-9E8A-10FE5A9D14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8DE37BD-36AB-41D8-8C56-FAD4FF4916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1B25752-D0EB-4DC2-AB73-B76C7D5FDD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013597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27B7460-8E12-44D6-BCA5-06EC94DD8E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A7A1A65F-2AE5-412A-87BA-7E34ED05BC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A809D434-6CD1-4EC4-B791-9B1A217C5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1E692E6C-EBDF-436B-840F-232B9EFC4E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E03A76D0-6F99-4CE7-A4AE-084B29B898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0968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1952F6E-BA99-4537-B1A8-4B4F69D67F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C66CBE79-53AA-410A-BFA5-F33032B9DCD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5AC2D141-9B64-46A6-9CB8-A738C94B4F7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9A02561A-D8C8-4CB1-874E-6DCBD92D91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B43F07BD-EF75-4EAD-9AED-0384127CF5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1CF60C9-CC56-488E-B4F7-EB9F3D0F99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8837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0ECE5FE-3951-474F-9331-4DFDDDEC4A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25D100B6-9416-46B5-98A8-94B4AECC89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F6D6EA68-B4EE-40C6-A5DB-5DC4CE9050A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26245D09-FD3B-477B-AF58-6463CBDE034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578EF0C1-7C0B-4629-9E8D-E0B372915BE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BA476695-C5E1-4D04-82CE-3D152BEE97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A0FB6B8D-D7C1-4351-B853-F3B84C41BA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B9DCDE77-D672-4C39-9B62-766780DA82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351988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B68ED2F-25E7-4DB1-BAA1-B09942D2DF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B3F902B1-12D4-4F15-BDAB-4B2F9B93BC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DB26DD7E-73D2-4ED5-915C-DEAD35E70D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9D017AD7-F805-429F-BBDE-903A2564E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671727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B349A6DA-4A11-46A2-BFF4-10CC4DF323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EFDCAC7D-A54B-49FE-ACE6-32F9B0E86B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5EF49788-718A-4637-869E-9E6F46D119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95948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B80BBB1-1852-44B5-9D8B-806B4DCE9F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0B11CA81-DC82-416B-A330-32F7AB78722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0916E378-F766-4039-A9AD-ED77F0D678B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DD83892D-1474-44BB-8EBB-539B80A6F2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2968CBED-860D-4B0C-82CC-8A733C1E25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DEE1DC75-3ABE-4C92-B4DE-DD387A99A6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485638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9C9AC31-FF0D-48DD-830D-4BE3FA20FA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19CF11F5-8EA4-4B92-BF11-35840E9198D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1C57A942-1EB6-4BD5-A482-1247649778A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9A88A885-3B26-436E-809E-03E509B303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21526C53-FF3D-4024-A676-28E27DD4B9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DC0AD7A-7F30-4FBF-9254-A10C49C680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96182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F120C5E9-13BE-46BA-9716-491096D4A8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8566D3A0-081F-4F8E-B8AC-44EAC64898D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4E83A3B-7E0B-4299-9582-790E49212D3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B45574-B865-4ACE-9D6D-62ED27782D8D}" type="datetimeFigureOut">
              <a:rPr lang="ko-KR" altLang="en-US" smtClean="0"/>
              <a:t>2017-07-04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990FC47-78D5-4116-9F70-E3ED5492556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4C7533F-5200-494E-81B9-B65757BA712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E43BB4-6841-456C-9771-6F4D2D1BF9A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006114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그림 4" descr="사람, 실내이(가) 표시된 사진&#10;&#10;매우 높은 신뢰도로 생성된 설명">
            <a:extLst>
              <a:ext uri="{FF2B5EF4-FFF2-40B4-BE49-F238E27FC236}">
                <a16:creationId xmlns:a16="http://schemas.microsoft.com/office/drawing/2014/main" id="{692042F8-D60E-40EB-BA84-63BD226BA44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duotone>
              <a:prstClr val="black"/>
              <a:schemeClr val="tx2">
                <a:tint val="45000"/>
                <a:satMod val="400000"/>
              </a:schemeClr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7813" b="7813"/>
          <a:stretch/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6" name="그림 5" descr="사람, 실내이(가) 표시된 사진&#10;&#10;매우 높은 신뢰도로 생성된 설명">
            <a:extLst>
              <a:ext uri="{FF2B5EF4-FFF2-40B4-BE49-F238E27FC236}">
                <a16:creationId xmlns:a16="http://schemas.microsoft.com/office/drawing/2014/main" id="{B2A07041-8965-4667-ABD1-4FFBCEDD5EE9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2813" t="41094" r="43541" b="38437"/>
          <a:stretch/>
        </p:blipFill>
        <p:spPr>
          <a:xfrm>
            <a:off x="5003800" y="2895600"/>
            <a:ext cx="2184400" cy="2184400"/>
          </a:xfrm>
          <a:prstGeom prst="ellipse">
            <a:avLst/>
          </a:prstGeom>
          <a:ln w="76200">
            <a:solidFill>
              <a:schemeClr val="bg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pic>
        <p:nvPicPr>
          <p:cNvPr id="7" name="그림 6" descr="사람, 실내이(가) 표시된 사진&#10;&#10;매우 높은 신뢰도로 생성된 설명">
            <a:extLst>
              <a:ext uri="{FF2B5EF4-FFF2-40B4-BE49-F238E27FC236}">
                <a16:creationId xmlns:a16="http://schemas.microsoft.com/office/drawing/2014/main" id="{DC35D914-E9B1-4A42-9AE5-B7E4112166F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1463" t="31093" r="24891" b="48438"/>
          <a:stretch/>
        </p:blipFill>
        <p:spPr>
          <a:xfrm>
            <a:off x="8597900" y="2895600"/>
            <a:ext cx="2184400" cy="2184400"/>
          </a:xfrm>
          <a:prstGeom prst="ellipse">
            <a:avLst/>
          </a:prstGeom>
          <a:ln w="76200">
            <a:solidFill>
              <a:schemeClr val="bg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cxnSp>
        <p:nvCxnSpPr>
          <p:cNvPr id="10" name="직선 연결선 9">
            <a:extLst>
              <a:ext uri="{FF2B5EF4-FFF2-40B4-BE49-F238E27FC236}">
                <a16:creationId xmlns:a16="http://schemas.microsoft.com/office/drawing/2014/main" id="{9CA51DEE-9A3C-494F-BB4F-1AD8A0B799AA}"/>
              </a:ext>
            </a:extLst>
          </p:cNvPr>
          <p:cNvCxnSpPr>
            <a:cxnSpLocks/>
          </p:cNvCxnSpPr>
          <p:nvPr/>
        </p:nvCxnSpPr>
        <p:spPr>
          <a:xfrm flipH="1">
            <a:off x="3098800" y="2095500"/>
            <a:ext cx="1598226" cy="927100"/>
          </a:xfrm>
          <a:prstGeom prst="line">
            <a:avLst/>
          </a:prstGeom>
          <a:ln w="76200">
            <a:solidFill>
              <a:schemeClr val="bg1"/>
            </a:solidFill>
            <a:headEnd type="oval"/>
            <a:tailEnd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8" name="그림 7" descr="사람, 실내이(가) 표시된 사진&#10;&#10;매우 높은 신뢰도로 생성된 설명">
            <a:extLst>
              <a:ext uri="{FF2B5EF4-FFF2-40B4-BE49-F238E27FC236}">
                <a16:creationId xmlns:a16="http://schemas.microsoft.com/office/drawing/2014/main" id="{CCF63F5F-B545-4A16-A44F-DA2822659774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7662" t="21153" r="48692" b="58378"/>
          <a:stretch/>
        </p:blipFill>
        <p:spPr>
          <a:xfrm>
            <a:off x="1409700" y="2895600"/>
            <a:ext cx="2184400" cy="2184400"/>
          </a:xfrm>
          <a:prstGeom prst="ellipse">
            <a:avLst/>
          </a:prstGeom>
          <a:ln w="76200">
            <a:solidFill>
              <a:schemeClr val="bg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cxnSp>
        <p:nvCxnSpPr>
          <p:cNvPr id="13" name="직선 연결선 12">
            <a:extLst>
              <a:ext uri="{FF2B5EF4-FFF2-40B4-BE49-F238E27FC236}">
                <a16:creationId xmlns:a16="http://schemas.microsoft.com/office/drawing/2014/main" id="{392EE4DD-EC76-4B5B-9123-E7953EB60F02}"/>
              </a:ext>
            </a:extLst>
          </p:cNvPr>
          <p:cNvCxnSpPr>
            <a:cxnSpLocks/>
          </p:cNvCxnSpPr>
          <p:nvPr/>
        </p:nvCxnSpPr>
        <p:spPr>
          <a:xfrm>
            <a:off x="6146800" y="2336800"/>
            <a:ext cx="0" cy="558800"/>
          </a:xfrm>
          <a:prstGeom prst="line">
            <a:avLst/>
          </a:prstGeom>
          <a:ln w="76200">
            <a:solidFill>
              <a:schemeClr val="bg1"/>
            </a:solidFill>
            <a:headEnd type="oval"/>
            <a:tailEnd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직선 연결선 14">
            <a:extLst>
              <a:ext uri="{FF2B5EF4-FFF2-40B4-BE49-F238E27FC236}">
                <a16:creationId xmlns:a16="http://schemas.microsoft.com/office/drawing/2014/main" id="{71119307-9A7E-4616-B506-206FCA1CB8C1}"/>
              </a:ext>
            </a:extLst>
          </p:cNvPr>
          <p:cNvCxnSpPr>
            <a:cxnSpLocks/>
          </p:cNvCxnSpPr>
          <p:nvPr/>
        </p:nvCxnSpPr>
        <p:spPr>
          <a:xfrm>
            <a:off x="8496300" y="2616200"/>
            <a:ext cx="838200" cy="279400"/>
          </a:xfrm>
          <a:prstGeom prst="line">
            <a:avLst/>
          </a:prstGeom>
          <a:ln w="76200">
            <a:solidFill>
              <a:schemeClr val="bg1"/>
            </a:solidFill>
            <a:headEnd type="oval"/>
            <a:tailEnd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807B8775-356B-4448-9464-8BD37568890D}"/>
              </a:ext>
            </a:extLst>
          </p:cNvPr>
          <p:cNvSpPr txBox="1"/>
          <p:nvPr/>
        </p:nvSpPr>
        <p:spPr>
          <a:xfrm>
            <a:off x="5900354" y="1019314"/>
            <a:ext cx="559640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4400" dirty="0">
                <a:ln>
                  <a:solidFill>
                    <a:schemeClr val="accent1"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4400" dirty="0">
                <a:ln>
                  <a:solidFill>
                    <a:schemeClr val="accent1"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태블릿 세부 설명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FDB851A-E41D-4624-BA4F-B7512DFAFEB0}"/>
              </a:ext>
            </a:extLst>
          </p:cNvPr>
          <p:cNvSpPr txBox="1"/>
          <p:nvPr/>
        </p:nvSpPr>
        <p:spPr>
          <a:xfrm>
            <a:off x="8354552" y="638145"/>
            <a:ext cx="314220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2400" dirty="0">
                <a:ln>
                  <a:solidFill>
                    <a:schemeClr val="accent1"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" panose="020B0600000101010101" pitchFamily="50" charset="-127"/>
                <a:ea typeface="나눔스퀘어" panose="020B0600000101010101" pitchFamily="50" charset="-127"/>
              </a:rPr>
              <a:t>2017 </a:t>
            </a:r>
            <a:r>
              <a:rPr lang="ko-KR" altLang="en-US" sz="2400" dirty="0">
                <a:ln>
                  <a:solidFill>
                    <a:schemeClr val="accent1"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" panose="020B0600000101010101" pitchFamily="50" charset="-127"/>
                <a:ea typeface="나눔스퀘어" panose="020B0600000101010101" pitchFamily="50" charset="-127"/>
              </a:rPr>
              <a:t>전략 스마트 기기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C292429D-DFB7-4FA5-AC85-916800661AE6}"/>
              </a:ext>
            </a:extLst>
          </p:cNvPr>
          <p:cNvSpPr txBox="1"/>
          <p:nvPr/>
        </p:nvSpPr>
        <p:spPr>
          <a:xfrm>
            <a:off x="1441357" y="5368835"/>
            <a:ext cx="212109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2000" dirty="0">
                <a:ln>
                  <a:solidFill>
                    <a:schemeClr val="accent1"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내용을 입력하세요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5576D0E0-50DC-4F37-B30B-1BC2D6877006}"/>
              </a:ext>
            </a:extLst>
          </p:cNvPr>
          <p:cNvSpPr txBox="1"/>
          <p:nvPr/>
        </p:nvSpPr>
        <p:spPr>
          <a:xfrm>
            <a:off x="5086254" y="5368835"/>
            <a:ext cx="212109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2000" dirty="0">
                <a:ln>
                  <a:solidFill>
                    <a:schemeClr val="accent1"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내용을 입력하세요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A7456666-FA9D-4D56-8F37-60472D6537ED}"/>
              </a:ext>
            </a:extLst>
          </p:cNvPr>
          <p:cNvSpPr txBox="1"/>
          <p:nvPr/>
        </p:nvSpPr>
        <p:spPr>
          <a:xfrm>
            <a:off x="8629554" y="5368835"/>
            <a:ext cx="212109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ko-KR" altLang="en-US" sz="2000" dirty="0">
                <a:ln>
                  <a:solidFill>
                    <a:schemeClr val="accent1">
                      <a:alpha val="0"/>
                    </a:schemeClr>
                  </a:solidFill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내용을 입력하세요</a:t>
            </a:r>
          </a:p>
        </p:txBody>
      </p:sp>
    </p:spTree>
    <p:extLst>
      <p:ext uri="{BB962C8B-B14F-4D97-AF65-F5344CB8AC3E}">
        <p14:creationId xmlns:p14="http://schemas.microsoft.com/office/powerpoint/2010/main" val="9807051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none" rtlCol="0">
        <a:spAutoFit/>
      </a:bodyPr>
      <a:lstStyle>
        <a:defPPr algn="l">
          <a:defRPr sz="2000" dirty="0" smtClean="0">
            <a:ln>
              <a:solidFill>
                <a:schemeClr val="accent1">
                  <a:alpha val="0"/>
                </a:schemeClr>
              </a:solidFill>
            </a:ln>
            <a:latin typeface="나눔스퀘어 ExtraBold" panose="020B0600000101010101" pitchFamily="50" charset="-127"/>
            <a:ea typeface="나눔스퀘어 ExtraBold" panose="020B0600000101010101" pitchFamily="50" charset="-127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14</Words>
  <Application>Microsoft Office PowerPoint</Application>
  <PresentationFormat>와이드스크린</PresentationFormat>
  <Paragraphs>5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6" baseType="lpstr">
      <vt:lpstr>나눔스퀘어</vt:lpstr>
      <vt:lpstr>나눔스퀘어 ExtraBold</vt:lpstr>
      <vt:lpstr>맑은 고딕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JIHOON Lee</dc:creator>
  <cp:lastModifiedBy>정 소리</cp:lastModifiedBy>
  <cp:revision>12</cp:revision>
  <dcterms:created xsi:type="dcterms:W3CDTF">2017-06-26T07:38:25Z</dcterms:created>
  <dcterms:modified xsi:type="dcterms:W3CDTF">2017-07-04T00:56:50Z</dcterms:modified>
</cp:coreProperties>
</file>

<file path=docProps/thumbnail.jpeg>
</file>