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BBE"/>
    <a:srgbClr val="FFEE6B"/>
    <a:srgbClr val="7C92C2"/>
    <a:srgbClr val="445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107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BDA3D3-60A9-49EF-B996-A96B7AD89E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3CFB189-EDE2-47A9-9555-9F33AFD43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B8B7E0-BEE7-4DA5-A718-DA7C4796E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BD1FF8-3A6F-4B9E-8930-816489CB3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F47D6D-81B2-4964-BC69-04B80C9CD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13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10CBD2-421F-47EB-8346-46408F21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064F0A4-BF19-4959-A31B-9D6A02FC0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D6E93F-9856-4D75-B7AC-58A6ED7A0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32AB18-2174-4C91-8893-F1DC4DF63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3F052B-63ED-43C1-A7F5-0D6DB69F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8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D2FF06A-1909-43E2-AC2F-5C742057F8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FF75E14-3D9D-4E21-8CA1-4DD76BD51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5384AE-6FBA-4B43-BF49-21BC640F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34E895-FAA7-4AC8-AB4D-1CF4AE4AC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5D2A2C-BD6F-41ED-85A0-2BC3292DE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993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97C202-D963-47CA-B33C-A1DECAFD8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BF8BBC-6E4E-427C-8FE4-B2981AE90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F37B9C-226B-4662-85B0-2FCB84096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7C66E8-A239-422F-907A-F8FF1C34B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863174-2199-4FC5-98E5-43492444C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6549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357B72-DFD0-401C-967A-48E85C081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7E5B6F8-FA5F-429F-973F-01A2C31C1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E868B8-D227-4741-B8EC-D7FAF2A6C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01DB8D-F61C-4A29-9E69-6455E4227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0137B6-3838-4330-A687-D75F16A03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44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6ACA8D-98B8-494C-BB66-ED6BA25D5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166D9A-98D8-4D68-9C96-BD613040C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08C01CF-BCC9-43B1-A3E4-E9AB67DDB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823212B-28CD-41B3-BC73-6228DAF22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AD24347-ABC3-4E63-8458-8BF693EAC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D4AA267-20B7-49B2-9593-C90C90B3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02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A95B6F-1CBF-46BE-9A33-4094DD0C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9E5FC6-7AEC-4901-BF0E-A65798D80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026B914-DEC2-4550-8353-4AE8B49BA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378B7A-4D53-4D0F-B94A-1D7BDDF80E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CF35B1E-D9FF-4E65-B0B3-7C14810A2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1DC66B7-6E57-49D8-A73C-A7DC8A45F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34890DF-485D-430C-B3C3-DA65A4976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C52A561-5101-4F84-AB2B-E2010776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05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A79F35-79B4-43BF-B3AB-84860D2D2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9D225FE-0877-4B20-897E-E00EDD58A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CC55BEA-BB7C-495F-AC5C-27B28403E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1B852F6-1985-4E36-94FB-BA10EAAC3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170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3922C3-CEF2-4474-972B-4297D2CAB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3FBCE24-FAE0-4631-8337-D2D7BAEED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0284C9F-FBB2-4A3D-8B99-1A2164879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98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CC07E3-A021-4559-8906-4E193483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9904CC9-587D-4F9B-B84F-F50544FD5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BF3406A-7925-489D-9583-279706C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36A5E02-8B6A-408C-AC80-B042CD252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079C0E9-DCDE-4CB9-829F-67DDAF2B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6138A2-6AC0-4CB9-8D2E-2D33A588A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77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F76B9C-5D32-41EC-A32E-C9EA45CA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CAAFF28-5D5F-4E65-B087-A787672C0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D075CA6-C05B-4C2A-9579-B378656FF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70BB6D2-3AF0-4F26-9C43-CEC3E7F8B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BFB96CB-09BD-4A3A-95A3-E8F240915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736FFB-8F4F-4AE5-82B3-829237F3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55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EF4632F-C1D9-40E0-8296-8C4B002B9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282BB92-169E-466B-AA6B-1F6F6D388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CDE256-EEA0-42A4-A7F2-80A6B96754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DCA8-C76F-4935-B4DD-156E9BE8016B}" type="datetimeFigureOut">
              <a:rPr lang="ko-KR" altLang="en-US" smtClean="0"/>
              <a:t>2017-06-26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D70A34-6598-4E17-ACCE-3BEF4D19C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5B2BAE-0205-45F6-A6DA-3E108215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56FB-AFB0-4DC8-AC39-7B3537A639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2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B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그룹 55">
            <a:extLst>
              <a:ext uri="{FF2B5EF4-FFF2-40B4-BE49-F238E27FC236}">
                <a16:creationId xmlns:a16="http://schemas.microsoft.com/office/drawing/2014/main" id="{12BF775B-5B9A-4D77-B5CB-0FB321238748}"/>
              </a:ext>
            </a:extLst>
          </p:cNvPr>
          <p:cNvGrpSpPr/>
          <p:nvPr/>
        </p:nvGrpSpPr>
        <p:grpSpPr>
          <a:xfrm>
            <a:off x="8939327" y="1971705"/>
            <a:ext cx="1457324" cy="1882674"/>
            <a:chOff x="8092923" y="2964309"/>
            <a:chExt cx="1457324" cy="1882674"/>
          </a:xfrm>
        </p:grpSpPr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C162E1D8-91CF-4920-A140-371ADB46EDD9}"/>
                </a:ext>
              </a:extLst>
            </p:cNvPr>
            <p:cNvSpPr/>
            <p:nvPr/>
          </p:nvSpPr>
          <p:spPr>
            <a:xfrm>
              <a:off x="8092923" y="2964309"/>
              <a:ext cx="1457324" cy="1457324"/>
            </a:xfrm>
            <a:prstGeom prst="ellipse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66A899ED-F6B1-4438-80FD-1C2533264AC7}"/>
                </a:ext>
              </a:extLst>
            </p:cNvPr>
            <p:cNvSpPr/>
            <p:nvPr/>
          </p:nvSpPr>
          <p:spPr>
            <a:xfrm>
              <a:off x="8267972" y="4508429"/>
              <a:ext cx="11144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0000</a:t>
              </a:r>
              <a:r>
                <a:rPr lang="ko-KR" altLang="en-US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확대</a:t>
              </a:r>
              <a:endPara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  <p:pic>
          <p:nvPicPr>
            <p:cNvPr id="22" name="그래픽 21" descr="네트워크">
              <a:extLst>
                <a:ext uri="{FF2B5EF4-FFF2-40B4-BE49-F238E27FC236}">
                  <a16:creationId xmlns:a16="http://schemas.microsoft.com/office/drawing/2014/main" id="{F36F575C-EBEF-45D8-9B7E-F16A7116B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364385" y="3195212"/>
              <a:ext cx="914400" cy="914400"/>
            </a:xfrm>
            <a:prstGeom prst="rect">
              <a:avLst/>
            </a:prstGeom>
          </p:spPr>
        </p:pic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55980AE1-2C08-47D2-A769-2D42D74F2929}"/>
              </a:ext>
            </a:extLst>
          </p:cNvPr>
          <p:cNvGrpSpPr/>
          <p:nvPr/>
        </p:nvGrpSpPr>
        <p:grpSpPr>
          <a:xfrm>
            <a:off x="8921170" y="4125841"/>
            <a:ext cx="1457324" cy="1882674"/>
            <a:chOff x="9880968" y="2964309"/>
            <a:chExt cx="1457324" cy="1882674"/>
          </a:xfrm>
        </p:grpSpPr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98DA09DE-5BBF-4B8F-BE85-CDBD42379A95}"/>
                </a:ext>
              </a:extLst>
            </p:cNvPr>
            <p:cNvSpPr/>
            <p:nvPr/>
          </p:nvSpPr>
          <p:spPr>
            <a:xfrm>
              <a:off x="9880968" y="2964309"/>
              <a:ext cx="1457324" cy="1457324"/>
            </a:xfrm>
            <a:prstGeom prst="ellipse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80B101AC-A7B5-4410-8A1B-50435D7BE2F3}"/>
                </a:ext>
              </a:extLst>
            </p:cNvPr>
            <p:cNvSpPr/>
            <p:nvPr/>
          </p:nvSpPr>
          <p:spPr>
            <a:xfrm>
              <a:off x="10052425" y="4508429"/>
              <a:ext cx="11144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0000</a:t>
              </a:r>
              <a:r>
                <a:rPr lang="ko-KR" altLang="en-US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확대</a:t>
              </a:r>
              <a:endPara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  <p:pic>
          <p:nvPicPr>
            <p:cNvPr id="26" name="그래픽 25" descr="위성 안테나">
              <a:extLst>
                <a:ext uri="{FF2B5EF4-FFF2-40B4-BE49-F238E27FC236}">
                  <a16:creationId xmlns:a16="http://schemas.microsoft.com/office/drawing/2014/main" id="{D69C3047-1B1A-4391-A921-7ADCD5BD0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70587" y="3235771"/>
              <a:ext cx="914400" cy="914400"/>
            </a:xfrm>
            <a:prstGeom prst="rect">
              <a:avLst/>
            </a:prstGeom>
          </p:spPr>
        </p:pic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F8796B00-A067-4E50-BD71-C5D5F0F4C865}"/>
              </a:ext>
            </a:extLst>
          </p:cNvPr>
          <p:cNvGrpSpPr/>
          <p:nvPr/>
        </p:nvGrpSpPr>
        <p:grpSpPr>
          <a:xfrm>
            <a:off x="1542797" y="1971705"/>
            <a:ext cx="1457324" cy="1882674"/>
            <a:chOff x="1044094" y="2964309"/>
            <a:chExt cx="1457324" cy="1882674"/>
          </a:xfrm>
        </p:grpSpPr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33077C9E-A1ED-42D0-A1E8-FED89B4C8361}"/>
                </a:ext>
              </a:extLst>
            </p:cNvPr>
            <p:cNvSpPr/>
            <p:nvPr/>
          </p:nvSpPr>
          <p:spPr>
            <a:xfrm>
              <a:off x="1044094" y="2964309"/>
              <a:ext cx="1457324" cy="1457324"/>
            </a:xfrm>
            <a:prstGeom prst="ellipse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그래픽 13" descr="랩톱">
              <a:extLst>
                <a:ext uri="{FF2B5EF4-FFF2-40B4-BE49-F238E27FC236}">
                  <a16:creationId xmlns:a16="http://schemas.microsoft.com/office/drawing/2014/main" id="{6F5113E1-9C81-41D1-AA35-A2E7C6C307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315556" y="3235771"/>
              <a:ext cx="914400" cy="914400"/>
            </a:xfrm>
            <a:prstGeom prst="rect">
              <a:avLst/>
            </a:prstGeom>
          </p:spPr>
        </p:pic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C06970C3-AEDA-42EA-8D12-1C4C03021B26}"/>
                </a:ext>
              </a:extLst>
            </p:cNvPr>
            <p:cNvSpPr/>
            <p:nvPr/>
          </p:nvSpPr>
          <p:spPr>
            <a:xfrm>
              <a:off x="1219143" y="4508429"/>
              <a:ext cx="11144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0000</a:t>
              </a:r>
              <a:r>
                <a:rPr lang="ko-KR" altLang="en-US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확대</a:t>
              </a:r>
              <a:endPara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D05D8F35-3502-4A01-9F9C-C9D26E0B22D8}"/>
              </a:ext>
            </a:extLst>
          </p:cNvPr>
          <p:cNvGrpSpPr/>
          <p:nvPr/>
        </p:nvGrpSpPr>
        <p:grpSpPr>
          <a:xfrm>
            <a:off x="1542797" y="4125841"/>
            <a:ext cx="1457324" cy="1882674"/>
            <a:chOff x="2832139" y="2964309"/>
            <a:chExt cx="1457324" cy="1882674"/>
          </a:xfrm>
        </p:grpSpPr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9E44BEFF-A401-4C71-BE41-73FF37231556}"/>
                </a:ext>
              </a:extLst>
            </p:cNvPr>
            <p:cNvSpPr/>
            <p:nvPr/>
          </p:nvSpPr>
          <p:spPr>
            <a:xfrm>
              <a:off x="2832139" y="2964309"/>
              <a:ext cx="1457324" cy="1457324"/>
            </a:xfrm>
            <a:prstGeom prst="ellipse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pic>
          <p:nvPicPr>
            <p:cNvPr id="12" name="그래픽 11" descr="모니터">
              <a:extLst>
                <a:ext uri="{FF2B5EF4-FFF2-40B4-BE49-F238E27FC236}">
                  <a16:creationId xmlns:a16="http://schemas.microsoft.com/office/drawing/2014/main" id="{B120BFBB-59EE-4A44-9C92-51885F968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103601" y="3235771"/>
              <a:ext cx="914400" cy="914400"/>
            </a:xfrm>
            <a:prstGeom prst="rect">
              <a:avLst/>
            </a:prstGeom>
          </p:spPr>
        </p:pic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DEAA8A0D-6E6A-4D6F-80BB-462463D319E0}"/>
                </a:ext>
              </a:extLst>
            </p:cNvPr>
            <p:cNvSpPr/>
            <p:nvPr/>
          </p:nvSpPr>
          <p:spPr>
            <a:xfrm>
              <a:off x="3003596" y="4508429"/>
              <a:ext cx="11144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0000</a:t>
              </a:r>
              <a:r>
                <a:rPr lang="ko-KR" altLang="en-US" sz="16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 확대</a:t>
              </a:r>
              <a:endPara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820987D6-045B-45E8-B6A2-495A6129DD19}"/>
              </a:ext>
            </a:extLst>
          </p:cNvPr>
          <p:cNvGrpSpPr/>
          <p:nvPr/>
        </p:nvGrpSpPr>
        <p:grpSpPr>
          <a:xfrm>
            <a:off x="2398580" y="-190500"/>
            <a:ext cx="7282194" cy="7282194"/>
            <a:chOff x="3521132" y="1751572"/>
            <a:chExt cx="5340122" cy="5340122"/>
          </a:xfrm>
        </p:grpSpPr>
        <p:pic>
          <p:nvPicPr>
            <p:cNvPr id="51" name="그래픽 50" descr="남자">
              <a:extLst>
                <a:ext uri="{FF2B5EF4-FFF2-40B4-BE49-F238E27FC236}">
                  <a16:creationId xmlns:a16="http://schemas.microsoft.com/office/drawing/2014/main" id="{411D98B4-5F19-4B3C-860E-3D0EA9591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521132" y="1751572"/>
              <a:ext cx="5340122" cy="5340122"/>
            </a:xfrm>
            <a:prstGeom prst="rect">
              <a:avLst/>
            </a:prstGeom>
          </p:spPr>
        </p:pic>
        <p:pic>
          <p:nvPicPr>
            <p:cNvPr id="54" name="그래픽 53" descr="남자">
              <a:extLst>
                <a:ext uri="{FF2B5EF4-FFF2-40B4-BE49-F238E27FC236}">
                  <a16:creationId xmlns:a16="http://schemas.microsoft.com/office/drawing/2014/main" id="{A9CAEA7C-825C-4CB7-8A31-399F4A40E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49882"/>
            <a:stretch/>
          </p:blipFill>
          <p:spPr>
            <a:xfrm>
              <a:off x="6184900" y="1751572"/>
              <a:ext cx="2676354" cy="5340122"/>
            </a:xfrm>
            <a:prstGeom prst="rect">
              <a:avLst/>
            </a:prstGeom>
          </p:spPr>
        </p:pic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D267BB7A-B35C-45F7-8A8C-0A6094F5278A}"/>
              </a:ext>
            </a:extLst>
          </p:cNvPr>
          <p:cNvSpPr txBox="1"/>
          <p:nvPr/>
        </p:nvSpPr>
        <p:spPr>
          <a:xfrm>
            <a:off x="447565" y="734638"/>
            <a:ext cx="3938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하면</a:t>
            </a:r>
            <a:endParaRPr lang="en-US" altLang="ko-KR" sz="44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B2CC4609-80EF-42EC-B811-151772F40F32}"/>
              </a:ext>
            </a:extLst>
          </p:cNvPr>
          <p:cNvSpPr/>
          <p:nvPr/>
        </p:nvSpPr>
        <p:spPr>
          <a:xfrm>
            <a:off x="7446343" y="734637"/>
            <a:ext cx="44069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떠오르는 것 </a:t>
            </a:r>
            <a:r>
              <a:rPr lang="en-US" altLang="ko-KR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</a:t>
            </a:r>
          </a:p>
        </p:txBody>
      </p:sp>
    </p:spTree>
    <p:extLst>
      <p:ext uri="{BB962C8B-B14F-4D97-AF65-F5344CB8AC3E}">
        <p14:creationId xmlns:p14="http://schemas.microsoft.com/office/powerpoint/2010/main" val="3352674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</Words>
  <Application>Microsoft Office PowerPoint</Application>
  <PresentationFormat>와이드스크린</PresentationFormat>
  <Paragraphs>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2017-06-26T08:52:03Z</dcterms:created>
  <dcterms:modified xsi:type="dcterms:W3CDTF">2017-06-26T09:07:38Z</dcterms:modified>
</cp:coreProperties>
</file>