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embeddedFontLst>
    <p:embeddedFont>
      <p:font typeface="배달의민족 도현" panose="020B0600000101010101" pitchFamily="50" charset="-127"/>
      <p:regular r:id="rId4"/>
    </p:embeddedFont>
    <p:embeddedFont>
      <p:font typeface="맑은 고딕" panose="020B0503020000020004" pitchFamily="50" charset="-127"/>
      <p:regular r:id="rId5"/>
      <p:bold r:id="rId6"/>
    </p:embeddedFont>
    <p:embeddedFont>
      <p:font typeface="나눔스퀘어 ExtraBold" panose="020B0600000101010101" pitchFamily="50" charset="-127"/>
      <p:bold r:id="rId7"/>
    </p:embeddedFont>
    <p:embeddedFont>
      <p:font typeface="나눔스퀘어" panose="020B0600000101010101" pitchFamily="50" charset="-127"/>
      <p:regular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F0"/>
    <a:srgbClr val="EF3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6A3FF85-C025-4F50-AE17-36B85D889EFF}"/>
    <pc:docChg chg="undo custSel addSld delSld modSld">
      <pc:chgData name="JIHOON Lee" userId="f3c7f4d099ee3eb8" providerId="LiveId" clId="{96A3FF85-C025-4F50-AE17-36B85D889EFF}" dt="2017-06-26T08:34:22.538" v="589" actId="2696"/>
      <pc:docMkLst>
        <pc:docMk/>
      </pc:docMkLst>
      <pc:sldChg chg="addSp delSp modSp">
        <pc:chgData name="JIHOON Lee" userId="f3c7f4d099ee3eb8" providerId="LiveId" clId="{96A3FF85-C025-4F50-AE17-36B85D889EFF}" dt="2017-06-14T12:06:43.225" v="548" actId="6549"/>
        <pc:sldMkLst>
          <pc:docMk/>
          <pc:sldMk cId="1085288494" sldId="256"/>
        </pc:sldMkLst>
        <pc:spChg chg="add mod">
          <ac:chgData name="JIHOON Lee" userId="f3c7f4d099ee3eb8" providerId="LiveId" clId="{96A3FF85-C025-4F50-AE17-36B85D889EFF}" dt="2017-06-14T11:30:55.476" v="496" actId="692"/>
          <ac:spMkLst>
            <pc:docMk/>
            <pc:sldMk cId="1085288494" sldId="256"/>
            <ac:spMk id="2" creationId="{6BD1E5D8-E69D-4FFB-B6CB-9B827F2EA489}"/>
          </ac:spMkLst>
        </pc:spChg>
        <pc:spChg chg="add mod">
          <ac:chgData name="JIHOON Lee" userId="f3c7f4d099ee3eb8" providerId="LiveId" clId="{96A3FF85-C025-4F50-AE17-36B85D889EFF}" dt="2017-06-14T12:06:43.225" v="548" actId="6549"/>
          <ac:spMkLst>
            <pc:docMk/>
            <pc:sldMk cId="1085288494" sldId="256"/>
            <ac:spMk id="30" creationId="{A3F5F8B7-D091-4B1E-8C73-5EE388410528}"/>
          </ac:spMkLst>
        </pc:spChg>
        <pc:spChg chg="add mod">
          <ac:chgData name="JIHOON Lee" userId="f3c7f4d099ee3eb8" providerId="LiveId" clId="{96A3FF85-C025-4F50-AE17-36B85D889EFF}" dt="2017-06-14T11:30:55.476" v="496" actId="692"/>
          <ac:spMkLst>
            <pc:docMk/>
            <pc:sldMk cId="1085288494" sldId="256"/>
            <ac:spMk id="31" creationId="{C5A93D89-75D3-44A3-AFBA-5A5C3E2E7E7F}"/>
          </ac:spMkLst>
        </pc:spChg>
        <pc:grpChg chg="add mod">
          <ac:chgData name="JIHOON Lee" userId="f3c7f4d099ee3eb8" providerId="LiveId" clId="{96A3FF85-C025-4F50-AE17-36B85D889EFF}" dt="2017-06-14T11:25:42.720" v="41" actId="0"/>
          <ac:grpSpMkLst>
            <pc:docMk/>
            <pc:sldMk cId="1085288494" sldId="256"/>
            <ac:grpSpMk id="10" creationId="{4B28C4C7-C93F-49A3-9B4F-531091E3A9B4}"/>
          </ac:grpSpMkLst>
        </pc:grpChg>
        <pc:grpChg chg="add mod">
          <ac:chgData name="JIHOON Lee" userId="f3c7f4d099ee3eb8" providerId="LiveId" clId="{96A3FF85-C025-4F50-AE17-36B85D889EFF}" dt="2017-06-14T11:28:33.509" v="193" actId="14100"/>
          <ac:grpSpMkLst>
            <pc:docMk/>
            <pc:sldMk cId="1085288494" sldId="256"/>
            <ac:grpSpMk id="29" creationId="{A3E50692-E5A6-4AE7-B9C0-35A5652FD80F}"/>
          </ac:grpSpMkLst>
        </pc:grp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4" creationId="{038066B3-8C0D-47A9-AD89-0003142F6FFC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3" creationId="{F62679F9-E28C-4E0E-991C-BE8AF209A0F3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4" creationId="{8454B290-1822-4C7D-AECD-DAFC259D78EE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5" creationId="{50B71D9B-AC15-4A98-A8B2-1F4D9F1F3ECC}"/>
          </ac:picMkLst>
        </pc:picChg>
        <pc:picChg chg="add del mod">
          <ac:chgData name="JIHOON Lee" userId="f3c7f4d099ee3eb8" providerId="LiveId" clId="{96A3FF85-C025-4F50-AE17-36B85D889EFF}" dt="2017-06-14T11:25:21.759" v="29" actId="0"/>
          <ac:picMkLst>
            <pc:docMk/>
            <pc:sldMk cId="1085288494" sldId="256"/>
            <ac:picMk id="5" creationId="{E529CEFD-0EEE-4A16-9455-78A3BEC712B3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1" creationId="{68809FBA-E66F-4A96-A9BF-9A7E229527FD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1" creationId="{EBD6DC42-DD6A-4254-A937-2A3147F48113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8" creationId="{FC898AD3-D57E-4964-A886-8A4A4DEABB4C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6" creationId="{40508482-6555-4F6C-AC48-9490048BFF03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2" creationId="{E935C6A4-6EF0-4790-926E-F3B60A343CE0}"/>
          </ac:picMkLst>
        </pc:picChg>
        <pc:picChg chg="add del mod">
          <ac:chgData name="JIHOON Lee" userId="f3c7f4d099ee3eb8" providerId="LiveId" clId="{96A3FF85-C025-4F50-AE17-36B85D889EFF}" dt="2017-06-14T11:25:21.759" v="29" actId="0"/>
          <ac:picMkLst>
            <pc:docMk/>
            <pc:sldMk cId="1085288494" sldId="256"/>
            <ac:picMk id="7" creationId="{44B4084F-A083-49C7-984D-1C5F38F6CA98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6" creationId="{6AB5422D-C374-4BC2-B8E3-3E0D436FDF5F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8" creationId="{00E91659-E557-4499-932D-0C2689251CD6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5" creationId="{01D74BD7-4A5E-4B24-92A6-88412C6EA01A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0" creationId="{364613E0-5887-4548-8FC7-C6F592027E7B}"/>
          </ac:picMkLst>
        </pc:picChg>
        <pc:picChg chg="add del mod">
          <ac:chgData name="JIHOON Lee" userId="f3c7f4d099ee3eb8" providerId="LiveId" clId="{96A3FF85-C025-4F50-AE17-36B85D889EFF}" dt="2017-06-14T11:25:36.582" v="34" actId="478"/>
          <ac:picMkLst>
            <pc:docMk/>
            <pc:sldMk cId="1085288494" sldId="256"/>
            <ac:picMk id="3" creationId="{91DA2963-6A20-4E9E-BA1F-976F8E83D188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9" creationId="{A43C2837-1973-4A0B-9ACA-7DC744C3CBE1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9" creationId="{30C19DDB-9A09-47C7-92EA-CCF0B87C1CFC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3" creationId="{A21EE0EB-1E86-47FA-9B5B-8662205FD90C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27" creationId="{4DEA3280-60C4-4D34-8321-80C125F05B4A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8" creationId="{F36B880F-47FB-4CC8-AC32-20E8995270A6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2" creationId="{C60F4750-749C-4A7C-A218-7F3C133DDF72}"/>
          </ac:picMkLst>
        </pc:picChg>
        <pc:picChg chg="add mod">
          <ac:chgData name="JIHOON Lee" userId="f3c7f4d099ee3eb8" providerId="LiveId" clId="{96A3FF85-C025-4F50-AE17-36B85D889EFF}" dt="2017-06-14T11:26:36.598" v="54" actId="0"/>
          <ac:picMkLst>
            <pc:docMk/>
            <pc:sldMk cId="1085288494" sldId="256"/>
            <ac:picMk id="17" creationId="{F19B42CF-6DEB-4B9D-AB87-C26A56D7D621}"/>
          </ac:picMkLst>
        </pc:picChg>
      </pc:sldChg>
      <pc:sldChg chg="addSp delSp modSp add">
        <pc:chgData name="JIHOON Lee" userId="f3c7f4d099ee3eb8" providerId="LiveId" clId="{96A3FF85-C025-4F50-AE17-36B85D889EFF}" dt="2017-06-14T11:31:18.107" v="513" actId="1076"/>
        <pc:sldMkLst>
          <pc:docMk/>
          <pc:sldMk cId="2663843502" sldId="257"/>
        </pc:sldMkLst>
        <pc:spChg chg="add mod">
          <ac:chgData name="JIHOON Lee" userId="f3c7f4d099ee3eb8" providerId="LiveId" clId="{96A3FF85-C025-4F50-AE17-36B85D889EFF}" dt="2017-06-14T11:31:18.107" v="513" actId="1076"/>
          <ac:spMkLst>
            <pc:docMk/>
            <pc:sldMk cId="2663843502" sldId="257"/>
            <ac:spMk id="5" creationId="{4495935B-5274-4BB8-8CE3-73F7E4CBC6F1}"/>
          </ac:spMkLst>
        </pc:spChg>
        <pc:spChg chg="del">
          <ac:chgData name="JIHOON Lee" userId="f3c7f4d099ee3eb8" providerId="LiveId" clId="{96A3FF85-C025-4F50-AE17-36B85D889EFF}" dt="2017-06-14T11:30:49.253" v="489" actId="478"/>
          <ac:spMkLst>
            <pc:docMk/>
            <pc:sldMk cId="2663843502" sldId="257"/>
            <ac:spMk id="3" creationId="{530CDCD2-F45C-432E-9C7D-6ED84900EE4F}"/>
          </ac:spMkLst>
        </pc:spChg>
        <pc:spChg chg="add mod">
          <ac:chgData name="JIHOON Lee" userId="f3c7f4d099ee3eb8" providerId="LiveId" clId="{96A3FF85-C025-4F50-AE17-36B85D889EFF}" dt="2017-06-14T11:31:18.107" v="513" actId="1076"/>
          <ac:spMkLst>
            <pc:docMk/>
            <pc:sldMk cId="2663843502" sldId="257"/>
            <ac:spMk id="4" creationId="{DAFC694A-9140-48FB-8DE9-C48EF6E86E19}"/>
          </ac:spMkLst>
        </pc:spChg>
        <pc:spChg chg="del">
          <ac:chgData name="JIHOON Lee" userId="f3c7f4d099ee3eb8" providerId="LiveId" clId="{96A3FF85-C025-4F50-AE17-36B85D889EFF}" dt="2017-06-14T11:30:49.253" v="489" actId="478"/>
          <ac:spMkLst>
            <pc:docMk/>
            <pc:sldMk cId="2663843502" sldId="257"/>
            <ac:spMk id="2" creationId="{4833B8C8-32EC-40FE-92A8-7D839EA5CED8}"/>
          </ac:spMkLst>
        </pc:spChg>
      </pc:sldChg>
      <pc:sldChg chg="addSp delSp modSp add del">
        <pc:chgData name="JIHOON Lee" userId="f3c7f4d099ee3eb8" providerId="LiveId" clId="{96A3FF85-C025-4F50-AE17-36B85D889EFF}" dt="2017-06-26T08:34:22.538" v="589" actId="2696"/>
        <pc:sldMkLst>
          <pc:docMk/>
          <pc:sldMk cId="2072773189" sldId="258"/>
        </pc:sldMkLst>
        <pc:grpChg chg="del">
          <ac:chgData name="JIHOON Lee" userId="f3c7f4d099ee3eb8" providerId="LiveId" clId="{96A3FF85-C025-4F50-AE17-36B85D889EFF}" dt="2017-06-26T08:32:29.452" v="550" actId="478"/>
          <ac:grpSpMkLst>
            <pc:docMk/>
            <pc:sldMk cId="2072773189" sldId="258"/>
            <ac:grpSpMk id="29" creationId="{A3E50692-E5A6-4AE7-B9C0-35A5652FD80F}"/>
          </ac:grpSpMkLst>
        </pc:grpChg>
        <pc:grpChg chg="add mod">
          <ac:chgData name="JIHOON Lee" userId="f3c7f4d099ee3eb8" providerId="LiveId" clId="{96A3FF85-C025-4F50-AE17-36B85D889EFF}" dt="2017-06-26T08:34:15.109" v="575" actId="0"/>
          <ac:grpSpMkLst>
            <pc:docMk/>
            <pc:sldMk cId="2072773189" sldId="258"/>
            <ac:grpSpMk id="5" creationId="{7EB7342E-CF6E-46BB-85D4-DB09D49341DF}"/>
          </ac:grpSpMkLst>
        </pc:grpChg>
        <pc:picChg chg="add mod modCrop">
          <ac:chgData name="JIHOON Lee" userId="f3c7f4d099ee3eb8" providerId="LiveId" clId="{96A3FF85-C025-4F50-AE17-36B85D889EFF}" dt="2017-06-26T08:34:16.669" v="578" actId="0"/>
          <ac:picMkLst>
            <pc:docMk/>
            <pc:sldMk cId="2072773189" sldId="258"/>
            <ac:picMk id="33" creationId="{4E1047DC-F9BA-45FF-B395-69AE8BF76A75}"/>
          </ac:picMkLst>
        </pc:picChg>
        <pc:picChg chg="add del mod">
          <ac:chgData name="JIHOON Lee" userId="f3c7f4d099ee3eb8" providerId="LiveId" clId="{96A3FF85-C025-4F50-AE17-36B85D889EFF}" dt="2017-06-26T08:34:21.359" v="588" actId="0"/>
          <ac:picMkLst>
            <pc:docMk/>
            <pc:sldMk cId="2072773189" sldId="258"/>
            <ac:picMk id="4" creationId="{7680ECEB-F951-48DD-A6C8-E1951EB1B6AF}"/>
          </ac:picMkLst>
        </pc:picChg>
        <pc:picChg chg="add mod">
          <ac:chgData name="JIHOON Lee" userId="f3c7f4d099ee3eb8" providerId="LiveId" clId="{96A3FF85-C025-4F50-AE17-36B85D889EFF}" dt="2017-06-26T08:34:19.836" v="584" actId="0"/>
          <ac:picMkLst>
            <pc:docMk/>
            <pc:sldMk cId="2072773189" sldId="258"/>
            <ac:picMk id="32" creationId="{FB5698B3-FD55-4C64-A048-B36E55DB931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4D3A8D-20F9-44EA-AEE9-6995BDF61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9698184-C538-48DF-B458-F8E2A7B20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DB11BF-08FC-4EB3-9A06-BCCC7978A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9A3041-02ED-4FB4-9BD1-D960F3EB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2AD63B-EEC6-4585-BA85-B8B4FAC8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77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08C836-D64A-4AD3-8457-6E8367060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0099FF-3DC9-40F0-B6F2-09E8A7592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C75F45-F3F5-4147-AE4D-EF5085EB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923D7CF-9182-4976-A45F-620B92885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56B742-2792-4C0E-B5DC-E5873E73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55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E4C782F-02B4-45B9-876B-D8BEF352B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7436005-14A7-4046-859C-21349B149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9558FB-2209-4BDF-8C64-4A7781A8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D08C09-DAC9-4608-B188-763C45912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8C0A30-796A-4963-90E8-0FB30F57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67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FF6B39-D8EB-432F-A048-CF8AF7728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3AF426-078B-4058-8350-F97C52B08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663CB-D025-48A1-9D9D-85D06ED1F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DD3DCA2-F90A-449D-8273-C151EA532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5208F4-0C47-4AE8-B76A-9150A7538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781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D3B1B6-E845-4E29-B52A-A191B507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B7F2890-5602-4968-9929-B7011BC92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12C7E4-40CE-40D5-AA34-13C82519C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A041A1-1B84-4460-90F5-F755DE785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5818DC-45B1-43FC-844C-E9D7BEC1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80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C84F0B-B3C8-4375-BD6D-0B0D22BDB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4DD0CD-2A1D-411F-B8BC-0E3F7CD1F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17BC5AD-E359-4A9E-8CE3-475201FF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8B5D23-2765-4780-AD3C-A5F490C2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0F7B5D-E205-4987-A3F5-795CE0CD1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FE5CA3-4DFB-4806-9A3F-2B3CA1EA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013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3583E2-CD9D-4134-AD3B-B27DF645F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598907-60CC-4CFA-891A-F338554F2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B694BAC-5758-4E38-8937-D7D9572A8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6E7918-066E-4670-A174-C8129F791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31A1A1B-D7BE-481C-B9B0-70E6AE4EBA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BD20498-39CE-415B-8949-19CD30C86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AA396A-9CFE-40C3-8291-7D5776212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2AFCBB3-F777-4AEB-B710-D345DAC8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0F8956-65CC-411E-A838-1A6C0678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E57B3B3-9415-46C1-A7CC-6E94357DD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96DF00E-600A-40A1-9900-A6EC3A65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ADB7A0E-0A7B-48A4-B051-C5780D16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16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EA9DE4E-1744-4C3F-8CF2-B9F61AD1D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0190D44-36AF-47D8-9D5A-1A2D0F91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733C823-E2A9-4C48-A8DA-3782707F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653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B954B8-57F3-4AB4-97DF-848774E51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B42222-04DE-46D1-934E-0F3FC0309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A18109A-2A0E-42ED-A89A-3EF62FA9C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DB5C72-540C-4DA2-9136-EA77B0904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F7ADA9-6C98-454D-A191-88C4FEE77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9FB0A3-7352-4098-937F-19C273AF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0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7A4A9B-128F-43B5-BB97-21D24C3C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FD0FBE-F9A6-4DAF-9EE7-4F01F6131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3C547F4-405D-46D8-902D-B27BDE0F6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DE18D79-8EC7-47EA-B105-6F690901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D34AA46-FF9E-4AAE-86EB-FC6FB3C7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F95167-C67F-408C-87B9-A8DFE2EF5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73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758AF26-6987-47D6-B83E-A51356ECA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DCE35CE-8CD2-48C4-A0AF-5F50B16CD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A963FB-A2E1-45B4-B83F-F4B06FB2DC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A078-FF32-4BB8-A24E-378F6D389EC2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7FD5241-4CD1-45C6-88E1-7153720C4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1A4C8B-5549-4F6E-B063-3D990F1AE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B2A23-C696-432D-B177-6CAF1BFE1A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81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FC694A-9140-48FB-8DE9-C48EF6E86E19}"/>
              </a:ext>
            </a:extLst>
          </p:cNvPr>
          <p:cNvSpPr txBox="1"/>
          <p:nvPr/>
        </p:nvSpPr>
        <p:spPr>
          <a:xfrm>
            <a:off x="3514436" y="2641708"/>
            <a:ext cx="56621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4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화장품 인식도 </a:t>
            </a:r>
            <a:r>
              <a:rPr lang="en-US" altLang="ko-KR" sz="4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65%</a:t>
            </a:r>
            <a:endParaRPr lang="ko-KR" altLang="en-US" sz="44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95935B-5274-4BB8-8CE3-73F7E4CBC6F1}"/>
              </a:ext>
            </a:extLst>
          </p:cNvPr>
          <p:cNvSpPr txBox="1"/>
          <p:nvPr/>
        </p:nvSpPr>
        <p:spPr>
          <a:xfrm>
            <a:off x="2428401" y="3509181"/>
            <a:ext cx="7834196" cy="384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화장품을 소비하고자 하는 계층 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명을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조사한 결과 약 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65%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이상이 브랜드 화장품을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알고 있었다는 것을 파악하였음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3843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D1E5D8-E69D-4FFB-B6CB-9B827F2EA489}"/>
              </a:ext>
            </a:extLst>
          </p:cNvPr>
          <p:cNvSpPr txBox="1"/>
          <p:nvPr/>
        </p:nvSpPr>
        <p:spPr>
          <a:xfrm>
            <a:off x="1167492" y="2291443"/>
            <a:ext cx="20633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EF383A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65%</a:t>
            </a:r>
            <a:endParaRPr lang="ko-KR" altLang="en-US" sz="66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EF383A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A3E50692-E5A6-4AE7-B9C0-35A5652FD80F}"/>
              </a:ext>
            </a:extLst>
          </p:cNvPr>
          <p:cNvGrpSpPr/>
          <p:nvPr/>
        </p:nvGrpSpPr>
        <p:grpSpPr>
          <a:xfrm>
            <a:off x="4678477" y="2291443"/>
            <a:ext cx="6672260" cy="2541814"/>
            <a:chOff x="5679621" y="2481944"/>
            <a:chExt cx="5029200" cy="1915885"/>
          </a:xfrm>
        </p:grpSpPr>
        <p:pic>
          <p:nvPicPr>
            <p:cNvPr id="8" name="그래픽 7" descr="남자">
              <a:extLst>
                <a:ext uri="{FF2B5EF4-FFF2-40B4-BE49-F238E27FC236}">
                  <a16:creationId xmlns:a16="http://schemas.microsoft.com/office/drawing/2014/main" id="{FC898AD3-D57E-4964-A886-8A4A4DEAB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79621" y="2481944"/>
              <a:ext cx="914400" cy="914400"/>
            </a:xfrm>
            <a:prstGeom prst="rect">
              <a:avLst/>
            </a:prstGeom>
          </p:spPr>
        </p:pic>
        <p:pic>
          <p:nvPicPr>
            <p:cNvPr id="9" name="그래픽 8" descr="여자">
              <a:extLst>
                <a:ext uri="{FF2B5EF4-FFF2-40B4-BE49-F238E27FC236}">
                  <a16:creationId xmlns:a16="http://schemas.microsoft.com/office/drawing/2014/main" id="{30C19DDB-9A09-47C7-92EA-CCF0B87C1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36821" y="2481944"/>
              <a:ext cx="914400" cy="914400"/>
            </a:xfrm>
            <a:prstGeom prst="rect">
              <a:avLst/>
            </a:prstGeom>
          </p:spPr>
        </p:pic>
        <p:pic>
          <p:nvPicPr>
            <p:cNvPr id="11" name="그래픽 10" descr="남자">
              <a:extLst>
                <a:ext uri="{FF2B5EF4-FFF2-40B4-BE49-F238E27FC236}">
                  <a16:creationId xmlns:a16="http://schemas.microsoft.com/office/drawing/2014/main" id="{EBD6DC42-DD6A-4254-A937-2A3147F48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94021" y="2481944"/>
              <a:ext cx="914400" cy="914400"/>
            </a:xfrm>
            <a:prstGeom prst="rect">
              <a:avLst/>
            </a:prstGeom>
          </p:spPr>
        </p:pic>
        <p:pic>
          <p:nvPicPr>
            <p:cNvPr id="12" name="그래픽 11" descr="여자">
              <a:extLst>
                <a:ext uri="{FF2B5EF4-FFF2-40B4-BE49-F238E27FC236}">
                  <a16:creationId xmlns:a16="http://schemas.microsoft.com/office/drawing/2014/main" id="{C60F4750-749C-4A7C-A218-7F3C133DD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51221" y="2481944"/>
              <a:ext cx="914400" cy="914400"/>
            </a:xfrm>
            <a:prstGeom prst="rect">
              <a:avLst/>
            </a:prstGeom>
          </p:spPr>
        </p:pic>
        <p:pic>
          <p:nvPicPr>
            <p:cNvPr id="13" name="그래픽 12" descr="남자">
              <a:extLst>
                <a:ext uri="{FF2B5EF4-FFF2-40B4-BE49-F238E27FC236}">
                  <a16:creationId xmlns:a16="http://schemas.microsoft.com/office/drawing/2014/main" id="{A21EE0EB-1E86-47FA-9B5B-8662205FD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08421" y="2481944"/>
              <a:ext cx="914400" cy="914400"/>
            </a:xfrm>
            <a:prstGeom prst="rect">
              <a:avLst/>
            </a:prstGeom>
          </p:spPr>
        </p:pic>
        <p:pic>
          <p:nvPicPr>
            <p:cNvPr id="14" name="그래픽 13" descr="여자">
              <a:extLst>
                <a:ext uri="{FF2B5EF4-FFF2-40B4-BE49-F238E27FC236}">
                  <a16:creationId xmlns:a16="http://schemas.microsoft.com/office/drawing/2014/main" id="{8454B290-1822-4C7D-AECD-DAFC259D7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65621" y="2481944"/>
              <a:ext cx="914400" cy="914400"/>
            </a:xfrm>
            <a:prstGeom prst="rect">
              <a:avLst/>
            </a:prstGeom>
          </p:spPr>
        </p:pic>
        <p:pic>
          <p:nvPicPr>
            <p:cNvPr id="15" name="그래픽 14" descr="남자">
              <a:extLst>
                <a:ext uri="{FF2B5EF4-FFF2-40B4-BE49-F238E27FC236}">
                  <a16:creationId xmlns:a16="http://schemas.microsoft.com/office/drawing/2014/main" id="{01D74BD7-4A5E-4B24-92A6-88412C6EA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422821" y="2481944"/>
              <a:ext cx="914400" cy="914400"/>
            </a:xfrm>
            <a:prstGeom prst="rect">
              <a:avLst/>
            </a:prstGeom>
          </p:spPr>
        </p:pic>
        <p:pic>
          <p:nvPicPr>
            <p:cNvPr id="16" name="그래픽 15" descr="여자">
              <a:extLst>
                <a:ext uri="{FF2B5EF4-FFF2-40B4-BE49-F238E27FC236}">
                  <a16:creationId xmlns:a16="http://schemas.microsoft.com/office/drawing/2014/main" id="{40508482-6555-4F6C-AC48-9490048BF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880021" y="2481944"/>
              <a:ext cx="914400" cy="914400"/>
            </a:xfrm>
            <a:prstGeom prst="rect">
              <a:avLst/>
            </a:prstGeom>
          </p:spPr>
        </p:pic>
        <p:pic>
          <p:nvPicPr>
            <p:cNvPr id="17" name="그래픽 16" descr="남자">
              <a:extLst>
                <a:ext uri="{FF2B5EF4-FFF2-40B4-BE49-F238E27FC236}">
                  <a16:creationId xmlns:a16="http://schemas.microsoft.com/office/drawing/2014/main" id="{F19B42CF-6DEB-4B9D-AB87-C26A56D7D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337221" y="2481944"/>
              <a:ext cx="914400" cy="914400"/>
            </a:xfrm>
            <a:prstGeom prst="rect">
              <a:avLst/>
            </a:prstGeom>
          </p:spPr>
        </p:pic>
        <p:pic>
          <p:nvPicPr>
            <p:cNvPr id="18" name="그래픽 17" descr="여자">
              <a:extLst>
                <a:ext uri="{FF2B5EF4-FFF2-40B4-BE49-F238E27FC236}">
                  <a16:creationId xmlns:a16="http://schemas.microsoft.com/office/drawing/2014/main" id="{F36B880F-47FB-4CC8-AC32-20E899527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794421" y="2481944"/>
              <a:ext cx="914400" cy="914400"/>
            </a:xfrm>
            <a:prstGeom prst="rect">
              <a:avLst/>
            </a:prstGeom>
          </p:spPr>
        </p:pic>
        <p:pic>
          <p:nvPicPr>
            <p:cNvPr id="19" name="그래픽 18" descr="남자">
              <a:extLst>
                <a:ext uri="{FF2B5EF4-FFF2-40B4-BE49-F238E27FC236}">
                  <a16:creationId xmlns:a16="http://schemas.microsoft.com/office/drawing/2014/main" id="{A43C2837-1973-4A0B-9ACA-7DC744C3C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79621" y="3483429"/>
              <a:ext cx="914400" cy="914400"/>
            </a:xfrm>
            <a:prstGeom prst="rect">
              <a:avLst/>
            </a:prstGeom>
          </p:spPr>
        </p:pic>
        <p:pic>
          <p:nvPicPr>
            <p:cNvPr id="20" name="그래픽 19" descr="여자">
              <a:extLst>
                <a:ext uri="{FF2B5EF4-FFF2-40B4-BE49-F238E27FC236}">
                  <a16:creationId xmlns:a16="http://schemas.microsoft.com/office/drawing/2014/main" id="{364613E0-5887-4548-8FC7-C6F592027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36821" y="3483429"/>
              <a:ext cx="914400" cy="914400"/>
            </a:xfrm>
            <a:prstGeom prst="rect">
              <a:avLst/>
            </a:prstGeom>
          </p:spPr>
        </p:pic>
        <p:pic>
          <p:nvPicPr>
            <p:cNvPr id="21" name="그래픽 20" descr="남자">
              <a:extLst>
                <a:ext uri="{FF2B5EF4-FFF2-40B4-BE49-F238E27FC236}">
                  <a16:creationId xmlns:a16="http://schemas.microsoft.com/office/drawing/2014/main" id="{68809FBA-E66F-4A96-A9BF-9A7E22952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94021" y="3483429"/>
              <a:ext cx="914400" cy="914400"/>
            </a:xfrm>
            <a:prstGeom prst="rect">
              <a:avLst/>
            </a:prstGeom>
          </p:spPr>
        </p:pic>
        <p:pic>
          <p:nvPicPr>
            <p:cNvPr id="22" name="그래픽 21" descr="여자">
              <a:extLst>
                <a:ext uri="{FF2B5EF4-FFF2-40B4-BE49-F238E27FC236}">
                  <a16:creationId xmlns:a16="http://schemas.microsoft.com/office/drawing/2014/main" id="{E935C6A4-6EF0-4790-926E-F3B60A343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051221" y="3483429"/>
              <a:ext cx="914400" cy="914400"/>
            </a:xfrm>
            <a:prstGeom prst="rect">
              <a:avLst/>
            </a:prstGeom>
          </p:spPr>
        </p:pic>
        <p:pic>
          <p:nvPicPr>
            <p:cNvPr id="23" name="그래픽 22" descr="남자">
              <a:extLst>
                <a:ext uri="{FF2B5EF4-FFF2-40B4-BE49-F238E27FC236}">
                  <a16:creationId xmlns:a16="http://schemas.microsoft.com/office/drawing/2014/main" id="{F62679F9-E28C-4E0E-991C-BE8AF209A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508421" y="3483429"/>
              <a:ext cx="914400" cy="914400"/>
            </a:xfrm>
            <a:prstGeom prst="rect">
              <a:avLst/>
            </a:prstGeom>
          </p:spPr>
        </p:pic>
        <p:pic>
          <p:nvPicPr>
            <p:cNvPr id="24" name="그래픽 23" descr="여자">
              <a:extLst>
                <a:ext uri="{FF2B5EF4-FFF2-40B4-BE49-F238E27FC236}">
                  <a16:creationId xmlns:a16="http://schemas.microsoft.com/office/drawing/2014/main" id="{038066B3-8C0D-47A9-AD89-0003142F6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965621" y="3483429"/>
              <a:ext cx="914400" cy="914400"/>
            </a:xfrm>
            <a:prstGeom prst="rect">
              <a:avLst/>
            </a:prstGeom>
          </p:spPr>
        </p:pic>
        <p:pic>
          <p:nvPicPr>
            <p:cNvPr id="25" name="그래픽 24" descr="남자">
              <a:extLst>
                <a:ext uri="{FF2B5EF4-FFF2-40B4-BE49-F238E27FC236}">
                  <a16:creationId xmlns:a16="http://schemas.microsoft.com/office/drawing/2014/main" id="{50B71D9B-AC15-4A98-A8B2-1F4D9F1F3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422821" y="3483429"/>
              <a:ext cx="914400" cy="914400"/>
            </a:xfrm>
            <a:prstGeom prst="rect">
              <a:avLst/>
            </a:prstGeom>
          </p:spPr>
        </p:pic>
        <p:pic>
          <p:nvPicPr>
            <p:cNvPr id="26" name="그래픽 25" descr="여자">
              <a:extLst>
                <a:ext uri="{FF2B5EF4-FFF2-40B4-BE49-F238E27FC236}">
                  <a16:creationId xmlns:a16="http://schemas.microsoft.com/office/drawing/2014/main" id="{6AB5422D-C374-4BC2-B8E3-3E0D436FD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80021" y="3483429"/>
              <a:ext cx="914400" cy="914400"/>
            </a:xfrm>
            <a:prstGeom prst="rect">
              <a:avLst/>
            </a:prstGeom>
          </p:spPr>
        </p:pic>
        <p:pic>
          <p:nvPicPr>
            <p:cNvPr id="27" name="그래픽 26" descr="남자">
              <a:extLst>
                <a:ext uri="{FF2B5EF4-FFF2-40B4-BE49-F238E27FC236}">
                  <a16:creationId xmlns:a16="http://schemas.microsoft.com/office/drawing/2014/main" id="{4DEA3280-60C4-4D34-8321-80C125F05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337221" y="3483429"/>
              <a:ext cx="914400" cy="914400"/>
            </a:xfrm>
            <a:prstGeom prst="rect">
              <a:avLst/>
            </a:prstGeom>
          </p:spPr>
        </p:pic>
        <p:pic>
          <p:nvPicPr>
            <p:cNvPr id="28" name="그래픽 27" descr="여자">
              <a:extLst>
                <a:ext uri="{FF2B5EF4-FFF2-40B4-BE49-F238E27FC236}">
                  <a16:creationId xmlns:a16="http://schemas.microsoft.com/office/drawing/2014/main" id="{00E91659-E557-4499-932D-0C2689251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94421" y="3483429"/>
              <a:ext cx="914400" cy="91440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3F5F8B7-D091-4B1E-8C73-5EE388410528}"/>
              </a:ext>
            </a:extLst>
          </p:cNvPr>
          <p:cNvSpPr txBox="1"/>
          <p:nvPr/>
        </p:nvSpPr>
        <p:spPr>
          <a:xfrm>
            <a:off x="1167492" y="3276975"/>
            <a:ext cx="2783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8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인식도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A93D89-75D3-44A3-AFBA-5A5C3E2E7E7F}"/>
              </a:ext>
            </a:extLst>
          </p:cNvPr>
          <p:cNvSpPr txBox="1"/>
          <p:nvPr/>
        </p:nvSpPr>
        <p:spPr>
          <a:xfrm>
            <a:off x="1167492" y="3797938"/>
            <a:ext cx="300595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화장품을 소비하고자 하는 계층 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명을</a:t>
            </a:r>
            <a:endParaRPr lang="en-US" altLang="ko-KR" sz="14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조사한 결과 약 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65% 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이상이 브랜드 화장품을</a:t>
            </a:r>
            <a:endParaRPr lang="en-US" altLang="ko-KR" sz="1400" spc="-1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알고 있었다는 것을 파악하였음</a:t>
            </a:r>
            <a:r>
              <a:rPr lang="en-US" altLang="ko-KR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r>
              <a:rPr lang="ko-KR" altLang="en-US" sz="1400" spc="-1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5288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50</Words>
  <Application>Microsoft Office PowerPoint</Application>
  <PresentationFormat>와이드스크린</PresentationFormat>
  <Paragraphs>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배달의민족 도현</vt:lpstr>
      <vt:lpstr>맑은 고딕</vt:lpstr>
      <vt:lpstr>Arial</vt:lpstr>
      <vt:lpstr>나눔스퀘어 ExtraBold</vt:lpstr>
      <vt:lpstr>나눔스퀘어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4</cp:revision>
  <dcterms:created xsi:type="dcterms:W3CDTF">2017-06-14T11:12:40Z</dcterms:created>
  <dcterms:modified xsi:type="dcterms:W3CDTF">2017-07-04T01:19:24Z</dcterms:modified>
</cp:coreProperties>
</file>