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A5A5A5"/>
    <a:srgbClr val="797979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4D3A8D-20F9-44EA-AEE9-6995BDF61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9698184-C538-48DF-B458-F8E2A7B20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DB11BF-08FC-4EB3-9A06-BCCC7978A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9A3041-02ED-4FB4-9BD1-D960F3EB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2AD63B-EEC6-4585-BA85-B8B4FAC8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77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8C836-D64A-4AD3-8457-6E8367060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0099FF-3DC9-40F0-B6F2-09E8A7592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C75F45-F3F5-4147-AE4D-EF5085EB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23D7CF-9182-4976-A45F-620B92885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56B742-2792-4C0E-B5DC-E5873E73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55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E4C782F-02B4-45B9-876B-D8BEF352B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7436005-14A7-4046-859C-21349B149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9558FB-2209-4BDF-8C64-4A7781A8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08C09-DAC9-4608-B188-763C45912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8C0A30-796A-4963-90E8-0FB30F57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67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FF6B39-D8EB-432F-A048-CF8AF7728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3AF426-078B-4058-8350-F97C52B08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663CB-D025-48A1-9D9D-85D06ED1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D3DCA2-F90A-449D-8273-C151EA532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5208F4-0C47-4AE8-B76A-9150A753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781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3B1B6-E845-4E29-B52A-A191B507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B7F2890-5602-4968-9929-B7011BC92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12C7E4-40CE-40D5-AA34-13C82519C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A041A1-1B84-4460-90F5-F755DE785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5818DC-45B1-43FC-844C-E9D7BEC1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80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C84F0B-B3C8-4375-BD6D-0B0D22BDB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4DD0CD-2A1D-411F-B8BC-0E3F7CD1F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17BC5AD-E359-4A9E-8CE3-475201FF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8B5D23-2765-4780-AD3C-A5F490C2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0F7B5D-E205-4987-A3F5-795CE0CD1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FE5CA3-4DFB-4806-9A3F-2B3CA1EA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13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3583E2-CD9D-4134-AD3B-B27DF645F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598907-60CC-4CFA-891A-F338554F2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694BAC-5758-4E38-8937-D7D9572A8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6E7918-066E-4670-A174-C8129F791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31A1A1B-D7BE-481C-B9B0-70E6AE4EB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BD20498-39CE-415B-8949-19CD30C86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AA396A-9CFE-40C3-8291-7D5776212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AFCBB3-F777-4AEB-B710-D345DAC8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0F8956-65CC-411E-A838-1A6C0678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E57B3B3-9415-46C1-A7CC-6E94357D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96DF00E-600A-40A1-9900-A6EC3A65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ADB7A0E-0A7B-48A4-B051-C5780D16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16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EA9DE4E-1744-4C3F-8CF2-B9F61AD1D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0190D44-36AF-47D8-9D5A-1A2D0F91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733C823-E2A9-4C48-A8DA-3782707F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653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B954B8-57F3-4AB4-97DF-848774E51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B42222-04DE-46D1-934E-0F3FC0309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A18109A-2A0E-42ED-A89A-3EF62FA9C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DB5C72-540C-4DA2-9136-EA77B090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F7ADA9-6C98-454D-A191-88C4FEE77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9FB0A3-7352-4098-937F-19C273AF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0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7A4A9B-128F-43B5-BB97-21D24C3C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FD0FBE-F9A6-4DAF-9EE7-4F01F6131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3C547F4-405D-46D8-902D-B27BDE0F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DE18D79-8EC7-47EA-B105-6F690901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34AA46-FF9E-4AAE-86EB-FC6FB3C7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F95167-C67F-408C-87B9-A8DFE2EF5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73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758AF26-6987-47D6-B83E-A51356ECA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CE35CE-8CD2-48C4-A0AF-5F50B16CD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A963FB-A2E1-45B4-B83F-F4B06FB2DC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A078-FF32-4BB8-A24E-378F6D389EC2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FD5241-4CD1-45C6-88E1-7153720C4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1A4C8B-5549-4F6E-B063-3D990F1AE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81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AFCDBA-3716-4B35-BF24-13E82148B820}"/>
              </a:ext>
            </a:extLst>
          </p:cNvPr>
          <p:cNvSpPr txBox="1"/>
          <p:nvPr/>
        </p:nvSpPr>
        <p:spPr>
          <a:xfrm>
            <a:off x="1890596" y="1588168"/>
            <a:ext cx="8735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dirty="0"/>
              <a:t>00000 </a:t>
            </a:r>
            <a:r>
              <a:rPr lang="ko-KR" altLang="en-US" sz="4800" b="1" dirty="0"/>
              <a:t>브랜드 인식 조사 </a:t>
            </a:r>
            <a:r>
              <a:rPr lang="en-US" altLang="ko-KR" sz="4800" b="1" dirty="0"/>
              <a:t>3</a:t>
            </a:r>
            <a:r>
              <a:rPr lang="ko-KR" altLang="en-US" sz="4800" b="1" dirty="0"/>
              <a:t>가지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D0D02A-C8D3-46F0-9CD1-B6C38FC5ECE8}"/>
              </a:ext>
            </a:extLst>
          </p:cNvPr>
          <p:cNvSpPr txBox="1"/>
          <p:nvPr/>
        </p:nvSpPr>
        <p:spPr>
          <a:xfrm>
            <a:off x="3613022" y="2646947"/>
            <a:ext cx="5290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10</a:t>
            </a:r>
            <a:r>
              <a:rPr lang="ko-KR" altLang="en-US" sz="3600" dirty="0"/>
              <a:t>명 중 </a:t>
            </a:r>
            <a:r>
              <a:rPr lang="en-US" altLang="ko-KR" sz="3600" dirty="0"/>
              <a:t>4</a:t>
            </a:r>
            <a:r>
              <a:rPr lang="ko-KR" altLang="en-US" sz="3600" dirty="0"/>
              <a:t>명이 알고 있음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8EBD3-2EE3-4848-B799-E595E3709447}"/>
              </a:ext>
            </a:extLst>
          </p:cNvPr>
          <p:cNvSpPr txBox="1"/>
          <p:nvPr/>
        </p:nvSpPr>
        <p:spPr>
          <a:xfrm>
            <a:off x="4170866" y="3577389"/>
            <a:ext cx="4174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84% </a:t>
            </a:r>
            <a:r>
              <a:rPr lang="ko-KR" altLang="en-US" sz="3600" dirty="0"/>
              <a:t>긍정적인 답변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319B71-6240-4540-AC3D-CFC867BDC137}"/>
              </a:ext>
            </a:extLst>
          </p:cNvPr>
          <p:cNvSpPr txBox="1"/>
          <p:nvPr/>
        </p:nvSpPr>
        <p:spPr>
          <a:xfrm>
            <a:off x="3613022" y="4507831"/>
            <a:ext cx="5287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/>
              <a:t>노트북 인지도가 더 높음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86776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21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4</cp:revision>
  <dcterms:created xsi:type="dcterms:W3CDTF">2017-06-14T11:12:40Z</dcterms:created>
  <dcterms:modified xsi:type="dcterms:W3CDTF">2017-07-03T03:11:37Z</dcterms:modified>
</cp:coreProperties>
</file>