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A5A5A5"/>
    <a:srgbClr val="797979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73D82300-7402-47B8-90E2-20B4FDB7A325}"/>
    <pc:docChg chg="undo custSel modSld">
      <pc:chgData name="JIHOON Lee" userId="f3c7f4d099ee3eb8" providerId="LiveId" clId="{73D82300-7402-47B8-90E2-20B4FDB7A325}" dt="2017-07-03T03:25:58.031" v="82" actId="1076"/>
      <pc:docMkLst>
        <pc:docMk/>
      </pc:docMkLst>
      <pc:sldChg chg="addSp delSp modSp">
        <pc:chgData name="JIHOON Lee" userId="f3c7f4d099ee3eb8" providerId="LiveId" clId="{73D82300-7402-47B8-90E2-20B4FDB7A325}" dt="2017-07-03T03:25:58.031" v="82" actId="1076"/>
        <pc:sldMkLst>
          <pc:docMk/>
          <pc:sldMk cId="1085288494" sldId="256"/>
        </pc:sldMkLst>
        <pc:spChg chg="mod">
          <ac:chgData name="JIHOON Lee" userId="f3c7f4d099ee3eb8" providerId="LiveId" clId="{73D82300-7402-47B8-90E2-20B4FDB7A325}" dt="2017-07-03T03:07:44.367" v="4" actId="1076"/>
          <ac:spMkLst>
            <pc:docMk/>
            <pc:sldMk cId="1085288494" sldId="256"/>
            <ac:spMk id="18" creationId="{5E3F3E37-15E2-4A61-B2C2-AB01B1FB8860}"/>
          </ac:spMkLst>
        </pc:spChg>
        <pc:spChg chg="add mod">
          <ac:chgData name="JIHOON Lee" userId="f3c7f4d099ee3eb8" providerId="LiveId" clId="{73D82300-7402-47B8-90E2-20B4FDB7A325}" dt="2017-07-03T03:25:58.031" v="82" actId="1076"/>
          <ac:spMkLst>
            <pc:docMk/>
            <pc:sldMk cId="1085288494" sldId="256"/>
            <ac:spMk id="33" creationId="{040C0899-8651-43CB-8F80-D7EBDBAB9697}"/>
          </ac:spMkLst>
        </pc:spChg>
        <pc:spChg chg="mod">
          <ac:chgData name="JIHOON Lee" userId="f3c7f4d099ee3eb8" providerId="LiveId" clId="{73D82300-7402-47B8-90E2-20B4FDB7A325}" dt="2017-07-03T03:09:41.886" v="74" actId="1076"/>
          <ac:spMkLst>
            <pc:docMk/>
            <pc:sldMk cId="1085288494" sldId="256"/>
            <ac:spMk id="26" creationId="{7CC13CAA-70F1-4233-9721-FB0B0F72204B}"/>
          </ac:spMkLst>
        </pc:spChg>
        <pc:spChg chg="mod">
          <ac:chgData name="JIHOON Lee" userId="f3c7f4d099ee3eb8" providerId="LiveId" clId="{73D82300-7402-47B8-90E2-20B4FDB7A325}" dt="2017-07-03T03:07:44.367" v="4" actId="1076"/>
          <ac:spMkLst>
            <pc:docMk/>
            <pc:sldMk cId="1085288494" sldId="256"/>
            <ac:spMk id="31" creationId="{378E65D5-86DF-4917-88B5-738AA379F0EE}"/>
          </ac:spMkLst>
        </pc:spChg>
        <pc:spChg chg="del">
          <ac:chgData name="JIHOON Lee" userId="f3c7f4d099ee3eb8" providerId="LiveId" clId="{73D82300-7402-47B8-90E2-20B4FDB7A325}" dt="2017-07-03T03:07:52.955" v="5" actId="478"/>
          <ac:spMkLst>
            <pc:docMk/>
            <pc:sldMk cId="1085288494" sldId="256"/>
            <ac:spMk id="28" creationId="{4B9B02CA-2622-416F-A621-340894961717}"/>
          </ac:spMkLst>
        </pc:spChg>
        <pc:spChg chg="add mod ord">
          <ac:chgData name="JIHOON Lee" userId="f3c7f4d099ee3eb8" providerId="LiveId" clId="{73D82300-7402-47B8-90E2-20B4FDB7A325}" dt="2017-07-03T03:09:46.149" v="75" actId="0"/>
          <ac:spMkLst>
            <pc:docMk/>
            <pc:sldMk cId="1085288494" sldId="256"/>
            <ac:spMk id="32" creationId="{13A99B88-A9B4-46F0-BA93-390CE5D70EED}"/>
          </ac:spMkLst>
        </pc:spChg>
        <pc:spChg chg="add mod ord">
          <ac:chgData name="JIHOON Lee" userId="f3c7f4d099ee3eb8" providerId="LiveId" clId="{73D82300-7402-47B8-90E2-20B4FDB7A325}" dt="2017-07-03T03:09:47.724" v="76" actId="0"/>
          <ac:spMkLst>
            <pc:docMk/>
            <pc:sldMk cId="1085288494" sldId="256"/>
            <ac:spMk id="20" creationId="{BD24FEDF-1249-4059-AED9-B9541E3A3366}"/>
          </ac:spMkLst>
        </pc:spChg>
        <pc:spChg chg="del">
          <ac:chgData name="JIHOON Lee" userId="f3c7f4d099ee3eb8" providerId="LiveId" clId="{73D82300-7402-47B8-90E2-20B4FDB7A325}" dt="2017-07-03T03:07:53.516" v="6" actId="478"/>
          <ac:spMkLst>
            <pc:docMk/>
            <pc:sldMk cId="1085288494" sldId="256"/>
            <ac:spMk id="29" creationId="{F899B0E4-6030-4786-929C-DB5AEDD4FD05}"/>
          </ac:spMkLst>
        </pc:spChg>
        <pc:grpChg chg="add del mod">
          <ac:chgData name="JIHOON Lee" userId="f3c7f4d099ee3eb8" providerId="LiveId" clId="{73D82300-7402-47B8-90E2-20B4FDB7A325}" dt="2017-07-03T03:25:55.334" v="80" actId="478"/>
          <ac:grpSpMkLst>
            <pc:docMk/>
            <pc:sldMk cId="1085288494" sldId="256"/>
            <ac:grpSpMk id="23" creationId="{20568FCA-13FC-490F-B7E9-0B8B3F881BAA}"/>
          </ac:grpSpMkLst>
        </pc:grpChg>
        <pc:grpChg chg="add del mod">
          <ac:chgData name="JIHOON Lee" userId="f3c7f4d099ee3eb8" providerId="LiveId" clId="{73D82300-7402-47B8-90E2-20B4FDB7A325}" dt="2017-07-03T03:25:55.334" v="80" actId="478"/>
          <ac:grpSpMkLst>
            <pc:docMk/>
            <pc:sldMk cId="1085288494" sldId="256"/>
            <ac:grpSpMk id="22" creationId="{D049D2A5-213D-4690-AB17-57994AC604C6}"/>
          </ac:grpSpMkLst>
        </pc:grpChg>
        <pc:picChg chg="add mod">
          <ac:chgData name="JIHOON Lee" userId="f3c7f4d099ee3eb8" providerId="LiveId" clId="{73D82300-7402-47B8-90E2-20B4FDB7A325}" dt="2017-07-03T03:25:58.031" v="82" actId="1076"/>
          <ac:picMkLst>
            <pc:docMk/>
            <pc:sldMk cId="1085288494" sldId="256"/>
            <ac:picMk id="28" creationId="{698A9D73-F965-4D29-8353-770FBA32BCDF}"/>
          </ac:picMkLst>
        </pc:picChg>
        <pc:picChg chg="add mod">
          <ac:chgData name="JIHOON Lee" userId="f3c7f4d099ee3eb8" providerId="LiveId" clId="{73D82300-7402-47B8-90E2-20B4FDB7A325}" dt="2017-07-03T03:25:58.031" v="82" actId="1076"/>
          <ac:picMkLst>
            <pc:docMk/>
            <pc:sldMk cId="1085288494" sldId="256"/>
            <ac:picMk id="29" creationId="{98349545-4BD5-4C41-BBD0-00B08A6D114E}"/>
          </ac:picMkLst>
        </pc:picChg>
        <pc:picChg chg="add mod">
          <ac:chgData name="JIHOON Lee" userId="f3c7f4d099ee3eb8" providerId="LiveId" clId="{73D82300-7402-47B8-90E2-20B4FDB7A325}" dt="2017-07-03T03:09:47.724" v="76" actId="0"/>
          <ac:picMkLst>
            <pc:docMk/>
            <pc:sldMk cId="1085288494" sldId="256"/>
            <ac:picMk id="4" creationId="{E69E13EA-92D6-4583-94FE-E11A9FB5E619}"/>
          </ac:picMkLst>
        </pc:picChg>
        <pc:picChg chg="del">
          <ac:chgData name="JIHOON Lee" userId="f3c7f4d099ee3eb8" providerId="LiveId" clId="{73D82300-7402-47B8-90E2-20B4FDB7A325}" dt="2017-07-03T03:07:33.738" v="1" actId="478"/>
          <ac:picMkLst>
            <pc:docMk/>
            <pc:sldMk cId="1085288494" sldId="256"/>
            <ac:picMk id="24" creationId="{B39DA026-7388-422C-898E-4293006FE8C9}"/>
          </ac:picMkLst>
        </pc:picChg>
        <pc:picChg chg="del">
          <ac:chgData name="JIHOON Lee" userId="f3c7f4d099ee3eb8" providerId="LiveId" clId="{73D82300-7402-47B8-90E2-20B4FDB7A325}" dt="2017-07-03T03:07:32.684" v="0" actId="478"/>
          <ac:picMkLst>
            <pc:docMk/>
            <pc:sldMk cId="1085288494" sldId="256"/>
            <ac:picMk id="3" creationId="{85918836-F64C-4A97-B56F-625E972B81DB}"/>
          </ac:picMkLst>
        </pc:picChg>
        <pc:picChg chg="add mod">
          <ac:chgData name="JIHOON Lee" userId="f3c7f4d099ee3eb8" providerId="LiveId" clId="{73D82300-7402-47B8-90E2-20B4FDB7A325}" dt="2017-07-03T03:09:46.149" v="75" actId="0"/>
          <ac:picMkLst>
            <pc:docMk/>
            <pc:sldMk cId="1085288494" sldId="256"/>
            <ac:picMk id="16" creationId="{7112CAD1-58E4-4E9B-8544-B86BF2C6A4F7}"/>
          </ac:picMkLst>
        </pc:picChg>
        <pc:cxnChg chg="add del">
          <ac:chgData name="JIHOON Lee" userId="f3c7f4d099ee3eb8" providerId="LiveId" clId="{73D82300-7402-47B8-90E2-20B4FDB7A325}" dt="2017-07-03T03:25:53.105" v="79" actId="478"/>
          <ac:cxnSpMkLst>
            <pc:docMk/>
            <pc:sldMk cId="1085288494" sldId="256"/>
            <ac:cxnSpMk id="27" creationId="{CDAB0616-7933-4896-979F-2DFA450FBDCD}"/>
          </ac:cxnSpMkLst>
        </pc:cxnChg>
      </pc:sldChg>
    </pc:docChg>
  </pc:docChgLst>
  <pc:docChgLst>
    <pc:chgData name="JIHOON Lee" userId="f3c7f4d099ee3eb8" providerId="LiveId" clId="{96A3FF85-C025-4F50-AE17-36B85D889EFF}"/>
    <pc:docChg chg="undo custSel modSld">
      <pc:chgData name="JIHOON Lee" userId="f3c7f4d099ee3eb8" providerId="LiveId" clId="{96A3FF85-C025-4F50-AE17-36B85D889EFF}" dt="2017-06-14T12:08:10.461" v="248" actId="0"/>
      <pc:docMkLst>
        <pc:docMk/>
      </pc:docMkLst>
      <pc:sldChg chg="addSp delSp modSp setBg">
        <pc:chgData name="JIHOON Lee" userId="f3c7f4d099ee3eb8" providerId="LiveId" clId="{96A3FF85-C025-4F50-AE17-36B85D889EFF}" dt="2017-06-14T12:08:10.461" v="248" actId="0"/>
        <pc:sldMkLst>
          <pc:docMk/>
          <pc:sldMk cId="1085288494" sldId="256"/>
        </pc:sldMkLst>
        <pc:spChg chg="add mod">
          <ac:chgData name="JIHOON Lee" userId="f3c7f4d099ee3eb8" providerId="LiveId" clId="{96A3FF85-C025-4F50-AE17-36B85D889EFF}" dt="2017-06-14T12:07:10.747" v="209" actId="1076"/>
          <ac:spMkLst>
            <pc:docMk/>
            <pc:sldMk cId="1085288494" sldId="256"/>
            <ac:spMk id="18" creationId="{5E3F3E37-15E2-4A61-B2C2-AB01B1FB8860}"/>
          </ac:spMkLst>
        </pc:spChg>
        <pc:spChg chg="add mod">
          <ac:chgData name="JIHOON Lee" userId="f3c7f4d099ee3eb8" providerId="LiveId" clId="{96A3FF85-C025-4F50-AE17-36B85D889EFF}" dt="2017-06-14T12:07:21.118" v="212" actId="1076"/>
          <ac:spMkLst>
            <pc:docMk/>
            <pc:sldMk cId="1085288494" sldId="256"/>
            <ac:spMk id="26" creationId="{7CC13CAA-70F1-4233-9721-FB0B0F72204B}"/>
          </ac:spMkLst>
        </pc:spChg>
        <pc:spChg chg="add del mod">
          <ac:chgData name="JIHOON Lee" userId="f3c7f4d099ee3eb8" providerId="LiveId" clId="{96A3FF85-C025-4F50-AE17-36B85D889EFF}" dt="2017-06-14T11:19:32.381" v="142" actId="478"/>
          <ac:spMkLst>
            <pc:docMk/>
            <pc:sldMk cId="1085288494" sldId="256"/>
            <ac:spMk id="20" creationId="{2F651D22-F120-4A6E-B898-737BAAE9B1BF}"/>
          </ac:spMkLst>
        </pc:spChg>
        <pc:spChg chg="add mod">
          <ac:chgData name="JIHOON Lee" userId="f3c7f4d099ee3eb8" providerId="LiveId" clId="{96A3FF85-C025-4F50-AE17-36B85D889EFF}" dt="2017-06-14T12:08:01.965" v="247" actId="2085"/>
          <ac:spMkLst>
            <pc:docMk/>
            <pc:sldMk cId="1085288494" sldId="256"/>
            <ac:spMk id="28" creationId="{4B9B02CA-2622-416F-A621-340894961717}"/>
          </ac:spMkLst>
        </pc:spChg>
        <pc:spChg chg="add mod">
          <ac:chgData name="JIHOON Lee" userId="f3c7f4d099ee3eb8" providerId="LiveId" clId="{96A3FF85-C025-4F50-AE17-36B85D889EFF}" dt="2017-06-14T12:07:07.588" v="208" actId="1076"/>
          <ac:spMkLst>
            <pc:docMk/>
            <pc:sldMk cId="1085288494" sldId="256"/>
            <ac:spMk id="19" creationId="{64E04719-5DC1-40B1-91A5-6D2FBE77E0DC}"/>
          </ac:spMkLst>
        </pc:spChg>
        <pc:spChg chg="add mod">
          <ac:chgData name="JIHOON Lee" userId="f3c7f4d099ee3eb8" providerId="LiveId" clId="{96A3FF85-C025-4F50-AE17-36B85D889EFF}" dt="2017-06-14T12:08:10.461" v="248" actId="0"/>
          <ac:spMkLst>
            <pc:docMk/>
            <pc:sldMk cId="1085288494" sldId="256"/>
            <ac:spMk id="30" creationId="{D01C45B9-F4C9-41D4-8EC7-C7A878B96E70}"/>
          </ac:spMkLst>
        </pc:spChg>
        <pc:spChg chg="add mod">
          <ac:chgData name="JIHOON Lee" userId="f3c7f4d099ee3eb8" providerId="LiveId" clId="{96A3FF85-C025-4F50-AE17-36B85D889EFF}" dt="2017-06-14T12:08:01.965" v="247" actId="2085"/>
          <ac:spMkLst>
            <pc:docMk/>
            <pc:sldMk cId="1085288494" sldId="256"/>
            <ac:spMk id="29" creationId="{F899B0E4-6030-4786-929C-DB5AEDD4FD05}"/>
          </ac:spMkLst>
        </pc:spChg>
        <pc:spChg chg="add del mod">
          <ac:chgData name="JIHOON Lee" userId="f3c7f4d099ee3eb8" providerId="LiveId" clId="{96A3FF85-C025-4F50-AE17-36B85D889EFF}" dt="2017-06-14T11:20:30.277" v="161" actId="0"/>
          <ac:spMkLst>
            <pc:docMk/>
            <pc:sldMk cId="1085288494" sldId="256"/>
            <ac:spMk id="23" creationId="{6EE8BCAA-D376-4CA8-A617-BB0A43D97AAF}"/>
          </ac:spMkLst>
        </pc:spChg>
        <pc:picChg chg="add mod">
          <ac:chgData name="JIHOON Lee" userId="f3c7f4d099ee3eb8" providerId="LiveId" clId="{96A3FF85-C025-4F50-AE17-36B85D889EFF}" dt="2017-06-14T12:07:07.588" v="208" actId="1076"/>
          <ac:picMkLst>
            <pc:docMk/>
            <pc:sldMk cId="1085288494" sldId="256"/>
            <ac:picMk id="7" creationId="{8EE1C676-B5D7-4E1D-A4AC-ED8D616F613B}"/>
          </ac:picMkLst>
        </pc:picChg>
        <pc:picChg chg="add mod">
          <ac:chgData name="JIHOON Lee" userId="f3c7f4d099ee3eb8" providerId="LiveId" clId="{96A3FF85-C025-4F50-AE17-36B85D889EFF}" dt="2017-06-14T12:07:07.588" v="208" actId="1076"/>
          <ac:picMkLst>
            <pc:docMk/>
            <pc:sldMk cId="1085288494" sldId="256"/>
            <ac:picMk id="15" creationId="{3F618DCC-5FF5-4D01-ACF1-D71D21C982CD}"/>
          </ac:picMkLst>
        </pc:picChg>
        <pc:picChg chg="add mod">
          <ac:chgData name="JIHOON Lee" userId="f3c7f4d099ee3eb8" providerId="LiveId" clId="{96A3FF85-C025-4F50-AE17-36B85D889EFF}" dt="2017-06-14T12:07:07.588" v="208" actId="1076"/>
          <ac:picMkLst>
            <pc:docMk/>
            <pc:sldMk cId="1085288494" sldId="256"/>
            <ac:picMk id="5" creationId="{60997E7C-F767-48AC-9FCF-0788094BB3C8}"/>
          </ac:picMkLst>
        </pc:picChg>
        <pc:picChg chg="add del mod">
          <ac:chgData name="JIHOON Lee" userId="f3c7f4d099ee3eb8" providerId="LiveId" clId="{96A3FF85-C025-4F50-AE17-36B85D889EFF}" dt="2017-06-14T11:16:49.093" v="10" actId="478"/>
          <ac:picMkLst>
            <pc:docMk/>
            <pc:sldMk cId="1085288494" sldId="256"/>
            <ac:picMk id="6" creationId="{D68902B6-83C8-4769-B60E-8E5DBA566A7F}"/>
          </ac:picMkLst>
        </pc:picChg>
        <pc:picChg chg="add mod">
          <ac:chgData name="JIHOON Lee" userId="f3c7f4d099ee3eb8" providerId="LiveId" clId="{96A3FF85-C025-4F50-AE17-36B85D889EFF}" dt="2017-06-14T12:07:07.588" v="208" actId="1076"/>
          <ac:picMkLst>
            <pc:docMk/>
            <pc:sldMk cId="1085288494" sldId="256"/>
            <ac:picMk id="12" creationId="{7DEEB866-CF6F-47EA-8D5D-DDF77E92F45A}"/>
          </ac:picMkLst>
        </pc:picChg>
        <pc:picChg chg="add mod">
          <ac:chgData name="JIHOON Lee" userId="f3c7f4d099ee3eb8" providerId="LiveId" clId="{96A3FF85-C025-4F50-AE17-36B85D889EFF}" dt="2017-06-14T12:07:07.588" v="208" actId="1076"/>
          <ac:picMkLst>
            <pc:docMk/>
            <pc:sldMk cId="1085288494" sldId="256"/>
            <ac:picMk id="14" creationId="{2CF7E2BA-6A3D-4111-8CB2-73F89970FAF6}"/>
          </ac:picMkLst>
        </pc:picChg>
        <pc:picChg chg="add mod">
          <ac:chgData name="JIHOON Lee" userId="f3c7f4d099ee3eb8" providerId="LiveId" clId="{96A3FF85-C025-4F50-AE17-36B85D889EFF}" dt="2017-06-14T12:07:07.588" v="208" actId="1076"/>
          <ac:picMkLst>
            <pc:docMk/>
            <pc:sldMk cId="1085288494" sldId="256"/>
            <ac:picMk id="10" creationId="{CE383B78-6435-4F35-92E5-2ECE246F897F}"/>
          </ac:picMkLst>
        </pc:picChg>
        <pc:picChg chg="add mod">
          <ac:chgData name="JIHOON Lee" userId="f3c7f4d099ee3eb8" providerId="LiveId" clId="{96A3FF85-C025-4F50-AE17-36B85D889EFF}" dt="2017-06-14T12:07:07.588" v="208" actId="1076"/>
          <ac:picMkLst>
            <pc:docMk/>
            <pc:sldMk cId="1085288494" sldId="256"/>
            <ac:picMk id="9" creationId="{BCAFF37D-7D0E-4F66-918A-A48E57176896}"/>
          </ac:picMkLst>
        </pc:picChg>
        <pc:picChg chg="add mod">
          <ac:chgData name="JIHOON Lee" userId="f3c7f4d099ee3eb8" providerId="LiveId" clId="{96A3FF85-C025-4F50-AE17-36B85D889EFF}" dt="2017-06-14T12:07:07.588" v="208" actId="1076"/>
          <ac:picMkLst>
            <pc:docMk/>
            <pc:sldMk cId="1085288494" sldId="256"/>
            <ac:picMk id="8" creationId="{6A2B9CC4-1BAE-40A8-9F64-5C0249B0A14D}"/>
          </ac:picMkLst>
        </pc:picChg>
        <pc:picChg chg="add mod">
          <ac:chgData name="JIHOON Lee" userId="f3c7f4d099ee3eb8" providerId="LiveId" clId="{96A3FF85-C025-4F50-AE17-36B85D889EFF}" dt="2017-06-14T12:07:07.588" v="208" actId="1076"/>
          <ac:picMkLst>
            <pc:docMk/>
            <pc:sldMk cId="1085288494" sldId="256"/>
            <ac:picMk id="13" creationId="{1CBF6F3F-6ABD-495C-A790-B11AB73FD9C2}"/>
          </ac:picMkLst>
        </pc:picChg>
        <pc:picChg chg="add mod">
          <ac:chgData name="JIHOON Lee" userId="f3c7f4d099ee3eb8" providerId="LiveId" clId="{96A3FF85-C025-4F50-AE17-36B85D889EFF}" dt="2017-06-14T12:07:07.588" v="208" actId="1076"/>
          <ac:picMkLst>
            <pc:docMk/>
            <pc:sldMk cId="1085288494" sldId="256"/>
            <ac:picMk id="11" creationId="{35529FB9-7F16-4B25-9639-A2082ED4C99F}"/>
          </ac:picMkLst>
        </pc:picChg>
        <pc:picChg chg="add mod">
          <ac:chgData name="JIHOON Lee" userId="f3c7f4d099ee3eb8" providerId="LiveId" clId="{96A3FF85-C025-4F50-AE17-36B85D889EFF}" dt="2017-06-14T12:07:07.588" v="208" actId="1076"/>
          <ac:picMkLst>
            <pc:docMk/>
            <pc:sldMk cId="1085288494" sldId="256"/>
            <ac:picMk id="25" creationId="{71224151-2F52-4BF2-90D4-41F2A5A536E1}"/>
          </ac:picMkLst>
        </pc:picChg>
        <pc:picChg chg="add del mod">
          <ac:chgData name="JIHOON Lee" userId="f3c7f4d099ee3eb8" providerId="LiveId" clId="{96A3FF85-C025-4F50-AE17-36B85D889EFF}" dt="2017-06-14T11:20:31.809" v="162" actId="478"/>
          <ac:picMkLst>
            <pc:docMk/>
            <pc:sldMk cId="1085288494" sldId="256"/>
            <ac:picMk id="22" creationId="{F26EA4BB-10E1-48B1-BF3A-A836137A231B}"/>
          </ac:picMkLst>
        </pc:picChg>
        <pc:cxnChg chg="add mod">
          <ac:chgData name="JIHOON Lee" userId="f3c7f4d099ee3eb8" providerId="LiveId" clId="{96A3FF85-C025-4F50-AE17-36B85D889EFF}" dt="2017-06-14T12:07:18.251" v="211" actId="1076"/>
          <ac:cxnSpMkLst>
            <pc:docMk/>
            <pc:sldMk cId="1085288494" sldId="256"/>
            <ac:cxnSpMk id="27" creationId="{CDAB0616-7933-4896-979F-2DFA450FBDCD}"/>
          </ac:cxnSpMkLst>
        </pc:cxnChg>
        <pc:cxnChg chg="add mod">
          <ac:chgData name="JIHOON Lee" userId="f3c7f4d099ee3eb8" providerId="LiveId" clId="{96A3FF85-C025-4F50-AE17-36B85D889EFF}" dt="2017-06-14T12:07:07.588" v="208" actId="1076"/>
          <ac:cxnSpMkLst>
            <pc:docMk/>
            <pc:sldMk cId="1085288494" sldId="256"/>
            <ac:cxnSpMk id="17" creationId="{A15F77B9-962B-428A-91AE-AFB8A8DBE4E1}"/>
          </ac:cxnSpMkLst>
        </pc:cxnChg>
      </pc:sldChg>
    </pc:docChg>
  </pc:docChgLst>
  <pc:docChgLst>
    <pc:chgData name="JIHOON Lee" userId="f3c7f4d099ee3eb8" providerId="LiveId" clId="{40252B8E-81CD-4F02-8EF2-6BF119C3E169}"/>
    <pc:docChg chg="undo modSld">
      <pc:chgData name="JIHOON Lee" userId="f3c7f4d099ee3eb8" providerId="LiveId" clId="{40252B8E-81CD-4F02-8EF2-6BF119C3E169}" dt="2017-06-26T08:37:59.032" v="185" actId="108"/>
      <pc:docMkLst>
        <pc:docMk/>
      </pc:docMkLst>
      <pc:sldChg chg="addSp modSp">
        <pc:chgData name="JIHOON Lee" userId="f3c7f4d099ee3eb8" providerId="LiveId" clId="{40252B8E-81CD-4F02-8EF2-6BF119C3E169}" dt="2017-06-26T08:37:59.032" v="185" actId="108"/>
        <pc:sldMkLst>
          <pc:docMk/>
          <pc:sldMk cId="1085288494" sldId="256"/>
        </pc:sldMkLst>
        <pc:spChg chg="mod">
          <ac:chgData name="JIHOON Lee" userId="f3c7f4d099ee3eb8" providerId="LiveId" clId="{40252B8E-81CD-4F02-8EF2-6BF119C3E169}" dt="2017-06-26T08:37:49.975" v="184" actId="20577"/>
          <ac:spMkLst>
            <pc:docMk/>
            <pc:sldMk cId="1085288494" sldId="256"/>
            <ac:spMk id="18" creationId="{5E3F3E37-15E2-4A61-B2C2-AB01B1FB8860}"/>
          </ac:spMkLst>
        </pc:spChg>
        <pc:spChg chg="add mod">
          <ac:chgData name="JIHOON Lee" userId="f3c7f4d099ee3eb8" providerId="LiveId" clId="{40252B8E-81CD-4F02-8EF2-6BF119C3E169}" dt="2017-06-26T08:37:45.489" v="178" actId="20577"/>
          <ac:spMkLst>
            <pc:docMk/>
            <pc:sldMk cId="1085288494" sldId="256"/>
            <ac:spMk id="31" creationId="{378E65D5-86DF-4917-88B5-738AA379F0EE}"/>
          </ac:spMkLst>
        </pc:spChg>
        <pc:spChg chg="mod">
          <ac:chgData name="JIHOON Lee" userId="f3c7f4d099ee3eb8" providerId="LiveId" clId="{40252B8E-81CD-4F02-8EF2-6BF119C3E169}" dt="2017-06-26T08:35:21.852" v="99" actId="20577"/>
          <ac:spMkLst>
            <pc:docMk/>
            <pc:sldMk cId="1085288494" sldId="256"/>
            <ac:spMk id="30" creationId="{D01C45B9-F4C9-41D4-8EC7-C7A878B96E70}"/>
          </ac:spMkLst>
        </pc:spChg>
        <pc:picChg chg="add mod modCrop">
          <ac:chgData name="JIHOON Lee" userId="f3c7f4d099ee3eb8" providerId="LiveId" clId="{40252B8E-81CD-4F02-8EF2-6BF119C3E169}" dt="2017-06-26T08:35:00.234" v="93" actId="732"/>
          <ac:picMkLst>
            <pc:docMk/>
            <pc:sldMk cId="1085288494" sldId="256"/>
            <ac:picMk id="21" creationId="{A435CF0F-70F6-43A3-8680-D5E404742DBC}"/>
          </ac:picMkLst>
        </pc:picChg>
        <pc:picChg chg="mod">
          <ac:chgData name="JIHOON Lee" userId="f3c7f4d099ee3eb8" providerId="LiveId" clId="{40252B8E-81CD-4F02-8EF2-6BF119C3E169}" dt="2017-06-26T08:37:59.032" v="185" actId="108"/>
          <ac:picMkLst>
            <pc:docMk/>
            <pc:sldMk cId="1085288494" sldId="256"/>
            <ac:picMk id="10" creationId="{CE383B78-6435-4F35-92E5-2ECE246F897F}"/>
          </ac:picMkLst>
        </pc:picChg>
        <pc:picChg chg="add mod">
          <ac:chgData name="JIHOON Lee" userId="f3c7f4d099ee3eb8" providerId="LiveId" clId="{40252B8E-81CD-4F02-8EF2-6BF119C3E169}" dt="2017-06-26T08:37:09.168" v="113" actId="1076"/>
          <ac:picMkLst>
            <pc:docMk/>
            <pc:sldMk cId="1085288494" sldId="256"/>
            <ac:picMk id="24" creationId="{B39DA026-7388-422C-898E-4293006FE8C9}"/>
          </ac:picMkLst>
        </pc:picChg>
        <pc:picChg chg="add mod">
          <ac:chgData name="JIHOON Lee" userId="f3c7f4d099ee3eb8" providerId="LiveId" clId="{40252B8E-81CD-4F02-8EF2-6BF119C3E169}" dt="2017-06-26T08:37:04.020" v="110" actId="14100"/>
          <ac:picMkLst>
            <pc:docMk/>
            <pc:sldMk cId="1085288494" sldId="256"/>
            <ac:picMk id="3" creationId="{85918836-F64C-4A97-B56F-625E972B81DB}"/>
          </ac:picMkLst>
        </pc:picChg>
        <pc:picChg chg="mod">
          <ac:chgData name="JIHOON Lee" userId="f3c7f4d099ee3eb8" providerId="LiveId" clId="{40252B8E-81CD-4F02-8EF2-6BF119C3E169}" dt="2017-06-26T08:35:15.340" v="97" actId="1076"/>
          <ac:picMkLst>
            <pc:docMk/>
            <pc:sldMk cId="1085288494" sldId="256"/>
            <ac:picMk id="25" creationId="{71224151-2F52-4BF2-90D4-41F2A5A536E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34D3A8D-20F9-44EA-AEE9-6995BDF615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9698184-C538-48DF-B458-F8E2A7B203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0DB11BF-08FC-4EB3-9A06-BCCC7978A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A9A3041-02ED-4FB4-9BD1-D960F3EB9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2AD63B-EEC6-4585-BA85-B8B4FAC8D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0779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08C836-D64A-4AD3-8457-6E8367060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E0099FF-3DC9-40F0-B6F2-09E8A75929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C75F45-F3F5-4147-AE4D-EF5085EB7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923D7CF-9182-4976-A45F-620B92885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A56B742-2792-4C0E-B5DC-E5873E73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555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E4C782F-02B4-45B9-876B-D8BEF352B4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7436005-14A7-4046-859C-21349B1497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9558FB-2209-4BDF-8C64-4A7781A8F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FD08C09-DAC9-4608-B188-763C45912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38C0A30-796A-4963-90E8-0FB30F57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9676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FF6B39-D8EB-432F-A048-CF8AF7728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53AF426-078B-4058-8350-F97C52B08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80663CB-D025-48A1-9D9D-85D06ED1F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DD3DCA2-F90A-449D-8273-C151EA532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45208F4-0C47-4AE8-B76A-9150A7538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1781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D3B1B6-E845-4E29-B52A-A191B5079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B7F2890-5602-4968-9929-B7011BC92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112C7E4-40CE-40D5-AA34-13C82519C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AA041A1-1B84-4460-90F5-F755DE785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5818DC-45B1-43FC-844C-E9D7BEC15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802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C84F0B-B3C8-4375-BD6D-0B0D22BDB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54DD0CD-2A1D-411F-B8BC-0E3F7CD1F2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17BC5AD-E359-4A9E-8CE3-475201FFA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F8B5D23-2765-4780-AD3C-A5F490C28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00F7B5D-E205-4987-A3F5-795CE0CD1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AFE5CA3-4DFB-4806-9A3F-2B3CA1EA4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0138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3583E2-CD9D-4134-AD3B-B27DF645F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598907-60CC-4CFA-891A-F338554F28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B694BAC-5758-4E38-8937-D7D9572A8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16E7918-066E-4670-A174-C8129F791C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31A1A1B-D7BE-481C-B9B0-70E6AE4EBA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BD20498-39CE-415B-8949-19CD30C86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2AA396A-9CFE-40C3-8291-7D5776212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2AFCBB3-F777-4AEB-B710-D345DAC86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51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0F8956-65CC-411E-A838-1A6C0678B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E57B3B3-9415-46C1-A7CC-6E94357DD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96DF00E-600A-40A1-9900-A6EC3A65E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ADB7A0E-0A7B-48A4-B051-C5780D168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1164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EA9DE4E-1744-4C3F-8CF2-B9F61AD1D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0190D44-36AF-47D8-9D5A-1A2D0F913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733C823-E2A9-4C48-A8DA-3782707F7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6532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3B954B8-57F3-4AB4-97DF-848774E51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6B42222-04DE-46D1-934E-0F3FC0309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A18109A-2A0E-42ED-A89A-3EF62FA9C8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DB5C72-540C-4DA2-9136-EA77B0904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6F7ADA9-6C98-454D-A191-88C4FEE77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D9FB0A3-7352-4098-937F-19C273AFF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60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7A4A9B-128F-43B5-BB97-21D24C3CE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4FD0FBE-F9A6-4DAF-9EE7-4F01F61315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3C547F4-405D-46D8-902D-B27BDE0F6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DE18D79-8EC7-47EA-B105-6F6909018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D34AA46-FF9E-4AAE-86EB-FC6FB3C7E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DF95167-C67F-408C-87B9-A8DFE2EF5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5738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758AF26-6987-47D6-B83E-A51356ECA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DCE35CE-8CD2-48C4-A0AF-5F50B16CD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8A963FB-A2E1-45B4-B83F-F4B06FB2DC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7FD5241-4CD1-45C6-88E1-7153720C47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1A4C8B-5549-4F6E-B063-3D990F1AED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7810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래픽 4" descr="남자">
            <a:extLst>
              <a:ext uri="{FF2B5EF4-FFF2-40B4-BE49-F238E27FC236}">
                <a16:creationId xmlns:a16="http://schemas.microsoft.com/office/drawing/2014/main" id="{60997E7C-F767-48AC-9FCF-0788094BB3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43322" y="2604921"/>
            <a:ext cx="914400" cy="914400"/>
          </a:xfrm>
          <a:prstGeom prst="rect">
            <a:avLst/>
          </a:prstGeom>
        </p:spPr>
      </p:pic>
      <p:pic>
        <p:nvPicPr>
          <p:cNvPr id="7" name="그래픽 6" descr="남자">
            <a:extLst>
              <a:ext uri="{FF2B5EF4-FFF2-40B4-BE49-F238E27FC236}">
                <a16:creationId xmlns:a16="http://schemas.microsoft.com/office/drawing/2014/main" id="{8EE1C676-B5D7-4E1D-A4AC-ED8D616F61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00522" y="2604921"/>
            <a:ext cx="914400" cy="914400"/>
          </a:xfrm>
          <a:prstGeom prst="rect">
            <a:avLst/>
          </a:prstGeom>
        </p:spPr>
      </p:pic>
      <p:pic>
        <p:nvPicPr>
          <p:cNvPr id="8" name="그래픽 7" descr="남자">
            <a:extLst>
              <a:ext uri="{FF2B5EF4-FFF2-40B4-BE49-F238E27FC236}">
                <a16:creationId xmlns:a16="http://schemas.microsoft.com/office/drawing/2014/main" id="{6A2B9CC4-1BAE-40A8-9F64-5C0249B0A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57722" y="2604921"/>
            <a:ext cx="914400" cy="914400"/>
          </a:xfrm>
          <a:prstGeom prst="rect">
            <a:avLst/>
          </a:prstGeom>
        </p:spPr>
      </p:pic>
      <p:pic>
        <p:nvPicPr>
          <p:cNvPr id="9" name="그래픽 8" descr="남자">
            <a:extLst>
              <a:ext uri="{FF2B5EF4-FFF2-40B4-BE49-F238E27FC236}">
                <a16:creationId xmlns:a16="http://schemas.microsoft.com/office/drawing/2014/main" id="{BCAFF37D-7D0E-4F66-918A-A48E571768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14922" y="2604921"/>
            <a:ext cx="914400" cy="914400"/>
          </a:xfrm>
          <a:prstGeom prst="rect">
            <a:avLst/>
          </a:prstGeom>
        </p:spPr>
      </p:pic>
      <p:pic>
        <p:nvPicPr>
          <p:cNvPr id="10" name="그래픽 9" descr="남자">
            <a:extLst>
              <a:ext uri="{FF2B5EF4-FFF2-40B4-BE49-F238E27FC236}">
                <a16:creationId xmlns:a16="http://schemas.microsoft.com/office/drawing/2014/main" id="{CE383B78-6435-4F35-92E5-2ECE246F89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72122" y="2604921"/>
            <a:ext cx="914400" cy="914400"/>
          </a:xfrm>
          <a:prstGeom prst="rect">
            <a:avLst/>
          </a:prstGeom>
        </p:spPr>
      </p:pic>
      <p:pic>
        <p:nvPicPr>
          <p:cNvPr id="11" name="그래픽 10" descr="남자">
            <a:extLst>
              <a:ext uri="{FF2B5EF4-FFF2-40B4-BE49-F238E27FC236}">
                <a16:creationId xmlns:a16="http://schemas.microsoft.com/office/drawing/2014/main" id="{35529FB9-7F16-4B25-9639-A2082ED4C9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43322" y="3581914"/>
            <a:ext cx="914400" cy="914400"/>
          </a:xfrm>
          <a:prstGeom prst="rect">
            <a:avLst/>
          </a:prstGeom>
        </p:spPr>
      </p:pic>
      <p:pic>
        <p:nvPicPr>
          <p:cNvPr id="12" name="그래픽 11" descr="남자">
            <a:extLst>
              <a:ext uri="{FF2B5EF4-FFF2-40B4-BE49-F238E27FC236}">
                <a16:creationId xmlns:a16="http://schemas.microsoft.com/office/drawing/2014/main" id="{7DEEB866-CF6F-47EA-8D5D-DDF77E92F4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00522" y="3581914"/>
            <a:ext cx="914400" cy="914400"/>
          </a:xfrm>
          <a:prstGeom prst="rect">
            <a:avLst/>
          </a:prstGeom>
        </p:spPr>
      </p:pic>
      <p:pic>
        <p:nvPicPr>
          <p:cNvPr id="13" name="그래픽 12" descr="남자">
            <a:extLst>
              <a:ext uri="{FF2B5EF4-FFF2-40B4-BE49-F238E27FC236}">
                <a16:creationId xmlns:a16="http://schemas.microsoft.com/office/drawing/2014/main" id="{1CBF6F3F-6ABD-495C-A790-B11AB73FD9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57722" y="3581914"/>
            <a:ext cx="914400" cy="914400"/>
          </a:xfrm>
          <a:prstGeom prst="rect">
            <a:avLst/>
          </a:prstGeom>
        </p:spPr>
      </p:pic>
      <p:pic>
        <p:nvPicPr>
          <p:cNvPr id="14" name="그래픽 13" descr="남자">
            <a:extLst>
              <a:ext uri="{FF2B5EF4-FFF2-40B4-BE49-F238E27FC236}">
                <a16:creationId xmlns:a16="http://schemas.microsoft.com/office/drawing/2014/main" id="{2CF7E2BA-6A3D-4111-8CB2-73F89970FA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14922" y="3581914"/>
            <a:ext cx="914400" cy="914400"/>
          </a:xfrm>
          <a:prstGeom prst="rect">
            <a:avLst/>
          </a:prstGeom>
        </p:spPr>
      </p:pic>
      <p:pic>
        <p:nvPicPr>
          <p:cNvPr id="15" name="그래픽 14" descr="남자">
            <a:extLst>
              <a:ext uri="{FF2B5EF4-FFF2-40B4-BE49-F238E27FC236}">
                <a16:creationId xmlns:a16="http://schemas.microsoft.com/office/drawing/2014/main" id="{3F618DCC-5FF5-4D01-ACF1-D71D21C982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72122" y="3581914"/>
            <a:ext cx="914400" cy="914400"/>
          </a:xfrm>
          <a:prstGeom prst="rect">
            <a:avLst/>
          </a:prstGeom>
        </p:spPr>
      </p:pic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A15F77B9-962B-428A-91AE-AFB8A8DBE4E1}"/>
              </a:ext>
            </a:extLst>
          </p:cNvPr>
          <p:cNvCxnSpPr/>
          <p:nvPr/>
        </p:nvCxnSpPr>
        <p:spPr>
          <a:xfrm>
            <a:off x="4633794" y="2604921"/>
            <a:ext cx="0" cy="1891393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E3F3E37-15E2-4A61-B2C2-AB01B1FB8860}"/>
              </a:ext>
            </a:extLst>
          </p:cNvPr>
          <p:cNvSpPr txBox="1"/>
          <p:nvPr/>
        </p:nvSpPr>
        <p:spPr>
          <a:xfrm>
            <a:off x="3282857" y="1579703"/>
            <a:ext cx="6147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00000 </a:t>
            </a:r>
            <a:r>
              <a:rPr lang="ko-KR" altLang="en-US" sz="36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 인식 조사 </a:t>
            </a:r>
            <a:r>
              <a:rPr lang="en-US" altLang="ko-KR" sz="36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36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가지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E04719-5DC1-40B1-91A5-6D2FBE77E0DC}"/>
              </a:ext>
            </a:extLst>
          </p:cNvPr>
          <p:cNvSpPr txBox="1"/>
          <p:nvPr/>
        </p:nvSpPr>
        <p:spPr>
          <a:xfrm>
            <a:off x="2233112" y="4797805"/>
            <a:ext cx="1763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10</a:t>
            </a:r>
            <a:r>
              <a:rPr lang="ko-KR" altLang="en-US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명중 </a:t>
            </a:r>
            <a:r>
              <a:rPr lang="en-US" altLang="ko-KR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</a:t>
            </a:r>
            <a:r>
              <a:rPr lang="ko-KR" altLang="en-US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명 인식</a:t>
            </a:r>
          </a:p>
        </p:txBody>
      </p:sp>
      <p:pic>
        <p:nvPicPr>
          <p:cNvPr id="25" name="그래픽 24" descr="엄지 올리기">
            <a:extLst>
              <a:ext uri="{FF2B5EF4-FFF2-40B4-BE49-F238E27FC236}">
                <a16:creationId xmlns:a16="http://schemas.microsoft.com/office/drawing/2014/main" id="{71224151-2F52-4BF2-90D4-41F2A5A536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34036" y="2531986"/>
            <a:ext cx="2037262" cy="203726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CC13CAA-70F1-4233-9721-FB0B0F72204B}"/>
              </a:ext>
            </a:extLst>
          </p:cNvPr>
          <p:cNvSpPr txBox="1"/>
          <p:nvPr/>
        </p:nvSpPr>
        <p:spPr>
          <a:xfrm>
            <a:off x="8433702" y="4797805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노트북 인지도 높음</a:t>
            </a:r>
          </a:p>
        </p:txBody>
      </p:sp>
      <p:cxnSp>
        <p:nvCxnSpPr>
          <p:cNvPr id="27" name="직선 연결선 26">
            <a:extLst>
              <a:ext uri="{FF2B5EF4-FFF2-40B4-BE49-F238E27FC236}">
                <a16:creationId xmlns:a16="http://schemas.microsoft.com/office/drawing/2014/main" id="{CDAB0616-7933-4896-979F-2DFA450FBDCD}"/>
              </a:ext>
            </a:extLst>
          </p:cNvPr>
          <p:cNvCxnSpPr/>
          <p:nvPr/>
        </p:nvCxnSpPr>
        <p:spPr>
          <a:xfrm>
            <a:off x="7646502" y="2573624"/>
            <a:ext cx="0" cy="1891393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01C45B9-F4C9-41D4-8EC7-C7A878B96E70}"/>
              </a:ext>
            </a:extLst>
          </p:cNvPr>
          <p:cNvSpPr txBox="1"/>
          <p:nvPr/>
        </p:nvSpPr>
        <p:spPr>
          <a:xfrm>
            <a:off x="5239597" y="4797805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83% </a:t>
            </a:r>
            <a:r>
              <a:rPr lang="ko-KR" altLang="en-US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이상 긍정적</a:t>
            </a:r>
          </a:p>
        </p:txBody>
      </p:sp>
      <p:pic>
        <p:nvPicPr>
          <p:cNvPr id="21" name="그래픽 20" descr="엄지 올리기">
            <a:extLst>
              <a:ext uri="{FF2B5EF4-FFF2-40B4-BE49-F238E27FC236}">
                <a16:creationId xmlns:a16="http://schemas.microsoft.com/office/drawing/2014/main" id="{A435CF0F-70F6-43A3-8680-D5E404742DB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t="35850" b="-1"/>
          <a:stretch/>
        </p:blipFill>
        <p:spPr>
          <a:xfrm>
            <a:off x="5134036" y="3262335"/>
            <a:ext cx="2037262" cy="130691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78E65D5-86DF-4917-88B5-738AA379F0EE}"/>
              </a:ext>
            </a:extLst>
          </p:cNvPr>
          <p:cNvSpPr txBox="1"/>
          <p:nvPr/>
        </p:nvSpPr>
        <p:spPr>
          <a:xfrm>
            <a:off x="5302644" y="1312802"/>
            <a:ext cx="21082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1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2017 0000 </a:t>
            </a:r>
            <a:r>
              <a:rPr lang="ko-KR" altLang="en-US" sz="1600" dirty="0">
                <a:solidFill>
                  <a:schemeClr val="bg1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기업 연례 </a:t>
            </a:r>
            <a:endParaRPr lang="ko-KR" altLang="en-US" sz="16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pic>
        <p:nvPicPr>
          <p:cNvPr id="28" name="그래픽 27" descr="컴퓨터">
            <a:extLst>
              <a:ext uri="{FF2B5EF4-FFF2-40B4-BE49-F238E27FC236}">
                <a16:creationId xmlns:a16="http://schemas.microsoft.com/office/drawing/2014/main" id="{698A9D73-F965-4D29-8353-770FBA32BCD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121707" y="3703299"/>
            <a:ext cx="686954" cy="686954"/>
          </a:xfrm>
          <a:prstGeom prst="rect">
            <a:avLst/>
          </a:prstGeom>
        </p:spPr>
      </p:pic>
      <p:pic>
        <p:nvPicPr>
          <p:cNvPr id="29" name="그래픽 28" descr="랩톱">
            <a:extLst>
              <a:ext uri="{FF2B5EF4-FFF2-40B4-BE49-F238E27FC236}">
                <a16:creationId xmlns:a16="http://schemas.microsoft.com/office/drawing/2014/main" id="{98349545-4BD5-4C41-BBD0-00B08A6D114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808661" y="2755195"/>
            <a:ext cx="1929530" cy="1929530"/>
          </a:xfrm>
          <a:prstGeom prst="rect">
            <a:avLst/>
          </a:prstGeom>
        </p:spPr>
      </p:pic>
      <p:sp>
        <p:nvSpPr>
          <p:cNvPr id="33" name="화살표: 위쪽 32">
            <a:extLst>
              <a:ext uri="{FF2B5EF4-FFF2-40B4-BE49-F238E27FC236}">
                <a16:creationId xmlns:a16="http://schemas.microsoft.com/office/drawing/2014/main" id="{040C0899-8651-43CB-8F80-D7EBDBAB9697}"/>
              </a:ext>
            </a:extLst>
          </p:cNvPr>
          <p:cNvSpPr/>
          <p:nvPr/>
        </p:nvSpPr>
        <p:spPr>
          <a:xfrm>
            <a:off x="8465184" y="3262334"/>
            <a:ext cx="492001" cy="419526"/>
          </a:xfrm>
          <a:prstGeom prst="up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5288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22</Words>
  <Application>Microsoft Office PowerPoint</Application>
  <PresentationFormat>와이드스크린</PresentationFormat>
  <Paragraphs>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나눔스퀘어</vt:lpstr>
      <vt:lpstr>나눔스퀘어 ExtraBold</vt:lpstr>
      <vt:lpstr>나눔스퀘어 Light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9</cp:revision>
  <dcterms:created xsi:type="dcterms:W3CDTF">2017-06-14T11:12:40Z</dcterms:created>
  <dcterms:modified xsi:type="dcterms:W3CDTF">2017-07-04T01:15:30Z</dcterms:modified>
</cp:coreProperties>
</file>