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B378A1-B67D-469D-800C-5743938830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D4B5EC4-C630-49A8-9EB8-7ACB7CE6F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CAB9B8-BDA5-4949-8480-6BB99B37D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C1A4BBC-506E-40F5-9D86-F9AD187BC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185C25-A9E2-4FDE-B515-60C44FCC0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6837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607564-0924-4C08-9F98-5FC15E74A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4DB595B-801E-4DEC-9147-862DAB2C2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9C0CEA1-EDE3-4AB9-8FA7-D01F87ABD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CC8096E-C55F-4B2F-BC46-78686476D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C321AEA-8F9C-40F9-B5A6-3E324A310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825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E0C2E01-7519-4725-AF72-64FE5AD641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553FDB8-050C-4E81-9409-A48F4444C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39A917-3D16-4870-9985-43496C073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CF5626C-5FAD-4424-B625-470235D89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318DBD2-DD94-4F05-8B91-13C44EEE2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246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34EFD3-4EE0-4407-919D-4D6E9B61D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5F3C14B-A470-4882-8A6C-9105034C8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02FA5C-DC6B-4664-9682-DFF227259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E9153B-693D-4A26-96E2-4F3C55CA3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437916-9AB4-4CD2-B9BE-CFE665DED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8825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03044D-8306-44AC-B6D0-1C1B299D1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6C0A2F4-6F5B-44AA-BC4D-CBC809366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7AE5E5-45CF-445D-8EDF-82CB0338F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B0ED18-2121-4F45-A37C-56CEF2401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C24D49-0F2A-4582-8BCB-51D087475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781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D083D8-45ED-4290-B704-A4843029B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EF3E62-874F-46E6-A529-C01DFB053E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477104E-7DD9-48CE-92CE-3D893AE98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DCFD5AA-60C2-48E5-BC6B-7378E0A40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C2FE852-B98D-448E-9AA4-817E60479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C0D382B-BF2A-415C-957D-8AEC9BE56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7779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73AE1F-2568-479E-9385-CFB399EA5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8586E87-12FD-45FA-8EAF-32ABB3CAE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6566893-AD10-43EB-9ACA-464E69EDE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FF6A787-E9B8-4A3C-8E11-B4458478B4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521606F-4BAA-438A-951D-1EBF1EF18F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5C51FD8-6D1E-4A63-A798-5055C8C5F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ABCE42C-5C52-4889-9654-A0258D14E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A5CD43F-72E3-46C7-B62C-36264F5F3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221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04894C-48BC-474E-A832-A949769B7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18C6F4C-B3FC-4A75-BE46-A9BD5ACE0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21E0459-3AAA-4F16-8E09-A80208790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96B9F55-E964-4A45-82A9-60448B995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3234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2C3AA1E-37EC-4BAC-890D-ACCA32D5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EDCE3D2-C5E3-4562-8469-1661D1467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95D4503-F1C1-4B2E-BE24-9B65D3EAE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83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282A45-ADA3-4AD1-896C-4726C0228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7BFEDE4-21DA-4C05-A4A9-DF049C04F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E9439E9-75D1-4F09-BC1F-69CE1C1F6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E09568-7534-42A0-A69C-8B2D571F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60D5125-192D-492E-BACB-38DB95BB7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B8DB08A-E531-4F2C-8A65-885CB1DE6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3032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D2B909-994B-4B2B-8A02-3B01B1EA5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6AE70B5-BB6B-4430-A66F-BD9F26EDEF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EB9B141-21F3-45F6-A4D4-09EA6FE28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6B005DF-BC27-4AA9-9E36-86CF5810B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17459F9-9CCB-46A3-B1B5-78E9D63F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5C7168C-38D6-4BB5-B54B-651AB9E72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96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AAB104F-B9CB-41BC-8CE5-4CE3F9F4D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EC08FF-73A1-4282-99CD-A01A2DF05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33290D5-3AB8-4030-ACA4-E79E9B9748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E6356-CCB7-42F9-92A6-5D38F6E77B23}" type="datetimeFigureOut">
              <a:rPr lang="ko-KR" altLang="en-US" smtClean="0"/>
              <a:t>2017-06-04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550BF03-F0A6-4ABB-9FC1-337A93629C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D98160E-F64B-4094-A0F6-6F2EE5568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60A9C-19DD-4AEF-91DE-241E272873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0838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55B8C338-59A4-4BAA-8699-E9BED10779BB}"/>
              </a:ext>
            </a:extLst>
          </p:cNvPr>
          <p:cNvSpPr/>
          <p:nvPr/>
        </p:nvSpPr>
        <p:spPr>
          <a:xfrm>
            <a:off x="1451499" y="2048683"/>
            <a:ext cx="1922322" cy="1922320"/>
          </a:xfrm>
          <a:prstGeom prst="roundRect">
            <a:avLst>
              <a:gd name="adj" fmla="val 619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래픽 4" descr="기는 아기">
            <a:extLst>
              <a:ext uri="{FF2B5EF4-FFF2-40B4-BE49-F238E27FC236}">
                <a16:creationId xmlns:a16="http://schemas.microsoft.com/office/drawing/2014/main" id="{883395E2-FD3F-4E0D-B6F3-F8F64CDE63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15093" y="2286386"/>
            <a:ext cx="1395134" cy="13951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11F4CE-6DA0-4D61-B2B2-B90A2CFD4788}"/>
              </a:ext>
            </a:extLst>
          </p:cNvPr>
          <p:cNvSpPr txBox="1"/>
          <p:nvPr/>
        </p:nvSpPr>
        <p:spPr>
          <a:xfrm>
            <a:off x="1810571" y="4263390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2015</a:t>
            </a:r>
            <a:endParaRPr lang="ko-KR" altLang="en-US" sz="3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8E4106-D72F-429C-B74A-D7C0F1A4C233}"/>
              </a:ext>
            </a:extLst>
          </p:cNvPr>
          <p:cNvSpPr txBox="1"/>
          <p:nvPr/>
        </p:nvSpPr>
        <p:spPr>
          <a:xfrm>
            <a:off x="1451499" y="4848165"/>
            <a:ext cx="1922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0D4D340B-CB7D-4973-8381-BDBA4EF96A26}"/>
              </a:ext>
            </a:extLst>
          </p:cNvPr>
          <p:cNvSpPr/>
          <p:nvPr/>
        </p:nvSpPr>
        <p:spPr>
          <a:xfrm>
            <a:off x="3950271" y="2048683"/>
            <a:ext cx="1922322" cy="1922320"/>
          </a:xfrm>
          <a:prstGeom prst="roundRect">
            <a:avLst>
              <a:gd name="adj" fmla="val 619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CEF636-8EA3-4808-B107-95BD6F6E91AF}"/>
              </a:ext>
            </a:extLst>
          </p:cNvPr>
          <p:cNvSpPr txBox="1"/>
          <p:nvPr/>
        </p:nvSpPr>
        <p:spPr>
          <a:xfrm>
            <a:off x="4309343" y="4263390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2016</a:t>
            </a:r>
            <a:endParaRPr lang="ko-KR" altLang="en-US" sz="3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3FFA8D-1A70-4E90-9217-8BB2A49F61D2}"/>
              </a:ext>
            </a:extLst>
          </p:cNvPr>
          <p:cNvSpPr txBox="1"/>
          <p:nvPr/>
        </p:nvSpPr>
        <p:spPr>
          <a:xfrm>
            <a:off x="3950271" y="4848165"/>
            <a:ext cx="1922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780852D3-114C-4FD4-A2A2-B9785472C12F}"/>
              </a:ext>
            </a:extLst>
          </p:cNvPr>
          <p:cNvSpPr/>
          <p:nvPr/>
        </p:nvSpPr>
        <p:spPr>
          <a:xfrm>
            <a:off x="6449043" y="2048683"/>
            <a:ext cx="1922322" cy="1922320"/>
          </a:xfrm>
          <a:prstGeom prst="roundRect">
            <a:avLst>
              <a:gd name="adj" fmla="val 619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BD6D9D-82BD-4FCB-A2B1-84730C83358A}"/>
              </a:ext>
            </a:extLst>
          </p:cNvPr>
          <p:cNvSpPr txBox="1"/>
          <p:nvPr/>
        </p:nvSpPr>
        <p:spPr>
          <a:xfrm>
            <a:off x="6808115" y="4263390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2017</a:t>
            </a:r>
            <a:endParaRPr lang="ko-KR" altLang="en-US" sz="3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4DE67E-F9DD-4C33-A4E9-8C98E5C25666}"/>
              </a:ext>
            </a:extLst>
          </p:cNvPr>
          <p:cNvSpPr txBox="1"/>
          <p:nvPr/>
        </p:nvSpPr>
        <p:spPr>
          <a:xfrm>
            <a:off x="6449043" y="4848165"/>
            <a:ext cx="1922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9AF02B57-4DED-48E6-B084-C39558ACCD30}"/>
              </a:ext>
            </a:extLst>
          </p:cNvPr>
          <p:cNvSpPr/>
          <p:nvPr/>
        </p:nvSpPr>
        <p:spPr>
          <a:xfrm>
            <a:off x="8947816" y="2048683"/>
            <a:ext cx="1922322" cy="1922320"/>
          </a:xfrm>
          <a:prstGeom prst="roundRect">
            <a:avLst>
              <a:gd name="adj" fmla="val 619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4F7AF1-A0C2-4409-B546-2BA0DF1127B4}"/>
              </a:ext>
            </a:extLst>
          </p:cNvPr>
          <p:cNvSpPr txBox="1"/>
          <p:nvPr/>
        </p:nvSpPr>
        <p:spPr>
          <a:xfrm>
            <a:off x="9306888" y="4263390"/>
            <a:ext cx="120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2018</a:t>
            </a:r>
            <a:endParaRPr lang="ko-KR" altLang="en-US" sz="3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56517C-D411-4EBB-8680-6BADB9486BA2}"/>
              </a:ext>
            </a:extLst>
          </p:cNvPr>
          <p:cNvSpPr txBox="1"/>
          <p:nvPr/>
        </p:nvSpPr>
        <p:spPr>
          <a:xfrm>
            <a:off x="8947816" y="4848165"/>
            <a:ext cx="1922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</p:txBody>
      </p:sp>
      <p:pic>
        <p:nvPicPr>
          <p:cNvPr id="17" name="그래픽 16" descr="기어가기">
            <a:extLst>
              <a:ext uri="{FF2B5EF4-FFF2-40B4-BE49-F238E27FC236}">
                <a16:creationId xmlns:a16="http://schemas.microsoft.com/office/drawing/2014/main" id="{FED7448A-C57A-4116-AA44-9C062752A3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00255" y="2312277"/>
            <a:ext cx="1395132" cy="1395132"/>
          </a:xfrm>
          <a:prstGeom prst="rect">
            <a:avLst/>
          </a:prstGeom>
        </p:spPr>
      </p:pic>
      <p:pic>
        <p:nvPicPr>
          <p:cNvPr id="18" name="그래픽 17" descr="걷기">
            <a:extLst>
              <a:ext uri="{FF2B5EF4-FFF2-40B4-BE49-F238E27FC236}">
                <a16:creationId xmlns:a16="http://schemas.microsoft.com/office/drawing/2014/main" id="{714406B8-7943-40C5-BCF0-26E865DD7B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12637" y="2286386"/>
            <a:ext cx="1395132" cy="1395132"/>
          </a:xfrm>
          <a:prstGeom prst="rect">
            <a:avLst/>
          </a:prstGeom>
        </p:spPr>
      </p:pic>
      <p:pic>
        <p:nvPicPr>
          <p:cNvPr id="19" name="그래픽 18" descr="달리기">
            <a:extLst>
              <a:ext uri="{FF2B5EF4-FFF2-40B4-BE49-F238E27FC236}">
                <a16:creationId xmlns:a16="http://schemas.microsoft.com/office/drawing/2014/main" id="{16264FC7-F212-4065-9493-A9CB499BB3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11410" y="2286386"/>
            <a:ext cx="1395132" cy="1395132"/>
          </a:xfrm>
          <a:prstGeom prst="rect">
            <a:avLst/>
          </a:prstGeom>
        </p:spPr>
      </p:pic>
      <p:sp>
        <p:nvSpPr>
          <p:cNvPr id="20" name="이등변 삼각형 19">
            <a:extLst>
              <a:ext uri="{FF2B5EF4-FFF2-40B4-BE49-F238E27FC236}">
                <a16:creationId xmlns:a16="http://schemas.microsoft.com/office/drawing/2014/main" id="{BB22151B-7125-456D-A155-FBCB7442BB21}"/>
              </a:ext>
            </a:extLst>
          </p:cNvPr>
          <p:cNvSpPr/>
          <p:nvPr/>
        </p:nvSpPr>
        <p:spPr>
          <a:xfrm rot="5400000">
            <a:off x="2986338" y="2886960"/>
            <a:ext cx="1351414" cy="28948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이등변 삼각형 20">
            <a:extLst>
              <a:ext uri="{FF2B5EF4-FFF2-40B4-BE49-F238E27FC236}">
                <a16:creationId xmlns:a16="http://schemas.microsoft.com/office/drawing/2014/main" id="{C82CED26-18C0-44FD-A1A5-00E808A6D47C}"/>
              </a:ext>
            </a:extLst>
          </p:cNvPr>
          <p:cNvSpPr/>
          <p:nvPr/>
        </p:nvSpPr>
        <p:spPr>
          <a:xfrm rot="5400000">
            <a:off x="5485110" y="2886961"/>
            <a:ext cx="1351414" cy="28948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>
            <a:extLst>
              <a:ext uri="{FF2B5EF4-FFF2-40B4-BE49-F238E27FC236}">
                <a16:creationId xmlns:a16="http://schemas.microsoft.com/office/drawing/2014/main" id="{F0960A80-26F6-45C3-86F3-0B10192D2D91}"/>
              </a:ext>
            </a:extLst>
          </p:cNvPr>
          <p:cNvSpPr/>
          <p:nvPr/>
        </p:nvSpPr>
        <p:spPr>
          <a:xfrm rot="5400000">
            <a:off x="7983883" y="2886962"/>
            <a:ext cx="1351414" cy="28948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58CFB6-F65F-4B4B-BA7F-DC42ECBEFC5B}"/>
              </a:ext>
            </a:extLst>
          </p:cNvPr>
          <p:cNvSpPr txBox="1"/>
          <p:nvPr/>
        </p:nvSpPr>
        <p:spPr>
          <a:xfrm>
            <a:off x="3606058" y="1041436"/>
            <a:ext cx="51471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0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COMPANY TIMELINE</a:t>
            </a:r>
            <a:endParaRPr lang="ko-KR" altLang="en-US" sz="40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596BCB-48B3-485B-8C88-13147086C0F4}"/>
              </a:ext>
            </a:extLst>
          </p:cNvPr>
          <p:cNvSpPr txBox="1"/>
          <p:nvPr/>
        </p:nvSpPr>
        <p:spPr>
          <a:xfrm>
            <a:off x="5077390" y="792687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SMALL CONTENTS</a:t>
            </a:r>
            <a:endParaRPr lang="ko-KR" altLang="en-US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9793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와이드스크린</PresentationFormat>
  <Paragraphs>18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1</cp:revision>
  <dcterms:created xsi:type="dcterms:W3CDTF">2017-06-04T05:47:54Z</dcterms:created>
  <dcterms:modified xsi:type="dcterms:W3CDTF">2017-06-04T05:48:13Z</dcterms:modified>
</cp:coreProperties>
</file>