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B378A1-B67D-469D-800C-574393883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D4B5EC4-C630-49A8-9EB8-7ACB7CE6F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CAB9B8-BDA5-4949-8480-6BB99B37D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C1A4BBC-506E-40F5-9D86-F9AD187BC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185C25-A9E2-4FDE-B515-60C44FCC0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6837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607564-0924-4C08-9F98-5FC15E74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4DB595B-801E-4DEC-9147-862DAB2C2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9C0CEA1-EDE3-4AB9-8FA7-D01F87ABD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C8096E-C55F-4B2F-BC46-78686476D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321AEA-8F9C-40F9-B5A6-3E324A310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825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E0C2E01-7519-4725-AF72-64FE5AD64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553FDB8-050C-4E81-9409-A48F4444C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39A917-3D16-4870-9985-43496C07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F5626C-5FAD-4424-B625-470235D8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18DBD2-DD94-4F05-8B91-13C44EEE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46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34EFD3-4EE0-4407-919D-4D6E9B61D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F3C14B-A470-4882-8A6C-9105034C8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02FA5C-DC6B-4664-9682-DFF227259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E9153B-693D-4A26-96E2-4F3C55CA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437916-9AB4-4CD2-B9BE-CFE665DED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8825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03044D-8306-44AC-B6D0-1C1B299D1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6C0A2F4-6F5B-44AA-BC4D-CBC809366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7AE5E5-45CF-445D-8EDF-82CB0338F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B0ED18-2121-4F45-A37C-56CEF2401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C24D49-0F2A-4582-8BCB-51D08747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781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D083D8-45ED-4290-B704-A4843029B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EF3E62-874F-46E6-A529-C01DFB053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477104E-7DD9-48CE-92CE-3D893AE98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DCFD5AA-60C2-48E5-BC6B-7378E0A40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C2FE852-B98D-448E-9AA4-817E6047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C0D382B-BF2A-415C-957D-8AEC9BE56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777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73AE1F-2568-479E-9385-CFB399EA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8586E87-12FD-45FA-8EAF-32ABB3CAE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566893-AD10-43EB-9ACA-464E69EDE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FF6A787-E9B8-4A3C-8E11-B4458478B4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521606F-4BAA-438A-951D-1EBF1EF18F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5C51FD8-6D1E-4A63-A798-5055C8C5F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ABCE42C-5C52-4889-9654-A0258D14E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A5CD43F-72E3-46C7-B62C-36264F5F3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2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04894C-48BC-474E-A832-A949769B7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18C6F4C-B3FC-4A75-BE46-A9BD5ACE0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21E0459-3AAA-4F16-8E09-A80208790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96B9F55-E964-4A45-82A9-60448B995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323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2C3AA1E-37EC-4BAC-890D-ACCA32D5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EDCE3D2-C5E3-4562-8469-1661D1467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95D4503-F1C1-4B2E-BE24-9B65D3EA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83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282A45-ADA3-4AD1-896C-4726C0228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BFEDE4-21DA-4C05-A4A9-DF049C04F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E9439E9-75D1-4F09-BC1F-69CE1C1F6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E09568-7534-42A0-A69C-8B2D571F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60D5125-192D-492E-BACB-38DB95BB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B8DB08A-E531-4F2C-8A65-885CB1DE6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03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D2B909-994B-4B2B-8A02-3B01B1EA5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6AE70B5-BB6B-4430-A66F-BD9F26EDEF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EB9B141-21F3-45F6-A4D4-09EA6FE28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6B005DF-BC27-4AA9-9E36-86CF5810B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7459F9-9CCB-46A3-B1B5-78E9D63F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5C7168C-38D6-4BB5-B54B-651AB9E72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96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AAB104F-B9CB-41BC-8CE5-4CE3F9F4D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EC08FF-73A1-4282-99CD-A01A2DF05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33290D5-3AB8-4030-ACA4-E79E9B974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550BF03-F0A6-4ABB-9FC1-337A93629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98160E-F64B-4094-A0F6-6F2EE5568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0838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ED8CC7AA-DA3D-42CA-91BD-5BF0BC46CCB3}"/>
              </a:ext>
            </a:extLst>
          </p:cNvPr>
          <p:cNvCxnSpPr>
            <a:cxnSpLocks/>
          </p:cNvCxnSpPr>
          <p:nvPr/>
        </p:nvCxnSpPr>
        <p:spPr>
          <a:xfrm>
            <a:off x="0" y="3910263"/>
            <a:ext cx="12192000" cy="0"/>
          </a:xfrm>
          <a:prstGeom prst="line">
            <a:avLst/>
          </a:prstGeom>
          <a:ln w="698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말풍선: 모서리가 둥근 사각형 25">
            <a:extLst>
              <a:ext uri="{FF2B5EF4-FFF2-40B4-BE49-F238E27FC236}">
                <a16:creationId xmlns:a16="http://schemas.microsoft.com/office/drawing/2014/main" id="{4ED61AA4-71A4-4C47-8A9E-1F6EA26A9EFF}"/>
              </a:ext>
            </a:extLst>
          </p:cNvPr>
          <p:cNvSpPr/>
          <p:nvPr/>
        </p:nvSpPr>
        <p:spPr>
          <a:xfrm>
            <a:off x="535040" y="1836020"/>
            <a:ext cx="3132954" cy="1465179"/>
          </a:xfrm>
          <a:prstGeom prst="wedgeRoundRectCallout">
            <a:avLst>
              <a:gd name="adj1" fmla="val -7328"/>
              <a:gd name="adj2" fmla="val 73396"/>
              <a:gd name="adj3" fmla="val 16667"/>
            </a:avLst>
          </a:prstGeom>
          <a:solidFill>
            <a:srgbClr val="ADB8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43D352B0-D997-4389-BB69-EC1D505343DB}"/>
              </a:ext>
            </a:extLst>
          </p:cNvPr>
          <p:cNvSpPr/>
          <p:nvPr/>
        </p:nvSpPr>
        <p:spPr>
          <a:xfrm>
            <a:off x="1716505" y="3717757"/>
            <a:ext cx="385012" cy="385012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1B333849-3CD1-4A7B-AF4E-D60F144770DF}"/>
              </a:ext>
            </a:extLst>
          </p:cNvPr>
          <p:cNvSpPr/>
          <p:nvPr/>
        </p:nvSpPr>
        <p:spPr>
          <a:xfrm>
            <a:off x="3437079" y="3717757"/>
            <a:ext cx="385012" cy="385012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CF8522B5-CB74-434B-B29E-BB274B5791FF}"/>
              </a:ext>
            </a:extLst>
          </p:cNvPr>
          <p:cNvSpPr/>
          <p:nvPr/>
        </p:nvSpPr>
        <p:spPr>
          <a:xfrm>
            <a:off x="5208986" y="3717757"/>
            <a:ext cx="385012" cy="385012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0" name="타원 29">
            <a:extLst>
              <a:ext uri="{FF2B5EF4-FFF2-40B4-BE49-F238E27FC236}">
                <a16:creationId xmlns:a16="http://schemas.microsoft.com/office/drawing/2014/main" id="{062051E7-98F1-4727-A938-1CBDEAA3B57B}"/>
              </a:ext>
            </a:extLst>
          </p:cNvPr>
          <p:cNvSpPr/>
          <p:nvPr/>
        </p:nvSpPr>
        <p:spPr>
          <a:xfrm>
            <a:off x="7002493" y="3717757"/>
            <a:ext cx="385012" cy="385012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84354C99-C7D6-42C8-A14D-58391D5D1395}"/>
              </a:ext>
            </a:extLst>
          </p:cNvPr>
          <p:cNvSpPr/>
          <p:nvPr/>
        </p:nvSpPr>
        <p:spPr>
          <a:xfrm>
            <a:off x="8796000" y="3717757"/>
            <a:ext cx="385012" cy="385012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9B6526E5-1860-4808-AA71-0A65A6CC1DC2}"/>
              </a:ext>
            </a:extLst>
          </p:cNvPr>
          <p:cNvSpPr/>
          <p:nvPr/>
        </p:nvSpPr>
        <p:spPr>
          <a:xfrm>
            <a:off x="10397001" y="3717757"/>
            <a:ext cx="385012" cy="385012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3" name="말풍선: 모서리가 둥근 사각형 32">
            <a:extLst>
              <a:ext uri="{FF2B5EF4-FFF2-40B4-BE49-F238E27FC236}">
                <a16:creationId xmlns:a16="http://schemas.microsoft.com/office/drawing/2014/main" id="{E521125D-866E-4AA3-A045-C8424BD79777}"/>
              </a:ext>
            </a:extLst>
          </p:cNvPr>
          <p:cNvSpPr/>
          <p:nvPr/>
        </p:nvSpPr>
        <p:spPr>
          <a:xfrm>
            <a:off x="4027521" y="1836020"/>
            <a:ext cx="3132954" cy="1465179"/>
          </a:xfrm>
          <a:prstGeom prst="wedgeRoundRectCallout">
            <a:avLst>
              <a:gd name="adj1" fmla="val -7328"/>
              <a:gd name="adj2" fmla="val 73396"/>
              <a:gd name="adj3" fmla="val 16667"/>
            </a:avLst>
          </a:prstGeom>
          <a:solidFill>
            <a:srgbClr val="58C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4" name="말풍선: 모서리가 둥근 사각형 33">
            <a:extLst>
              <a:ext uri="{FF2B5EF4-FFF2-40B4-BE49-F238E27FC236}">
                <a16:creationId xmlns:a16="http://schemas.microsoft.com/office/drawing/2014/main" id="{587F5DFE-FBDD-4F5D-A614-C7C5A0AE9D25}"/>
              </a:ext>
            </a:extLst>
          </p:cNvPr>
          <p:cNvSpPr/>
          <p:nvPr/>
        </p:nvSpPr>
        <p:spPr>
          <a:xfrm>
            <a:off x="7520002" y="1836020"/>
            <a:ext cx="3132954" cy="1465179"/>
          </a:xfrm>
          <a:prstGeom prst="wedgeRoundRectCallout">
            <a:avLst>
              <a:gd name="adj1" fmla="val -7328"/>
              <a:gd name="adj2" fmla="val 73396"/>
              <a:gd name="adj3" fmla="val 16667"/>
            </a:avLst>
          </a:prstGeom>
          <a:solidFill>
            <a:srgbClr val="4D6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5" name="말풍선: 모서리가 둥근 사각형 34">
            <a:extLst>
              <a:ext uri="{FF2B5EF4-FFF2-40B4-BE49-F238E27FC236}">
                <a16:creationId xmlns:a16="http://schemas.microsoft.com/office/drawing/2014/main" id="{11E463BC-6EBA-4C7A-AE08-7C3A34CDB3BD}"/>
              </a:ext>
            </a:extLst>
          </p:cNvPr>
          <p:cNvSpPr/>
          <p:nvPr/>
        </p:nvSpPr>
        <p:spPr>
          <a:xfrm rot="10800000">
            <a:off x="1716505" y="4519327"/>
            <a:ext cx="3132954" cy="1465179"/>
          </a:xfrm>
          <a:prstGeom prst="wedgeRoundRectCallout">
            <a:avLst>
              <a:gd name="adj1" fmla="val -7328"/>
              <a:gd name="adj2" fmla="val 73396"/>
              <a:gd name="adj3" fmla="val 16667"/>
            </a:avLst>
          </a:prstGeom>
          <a:solidFill>
            <a:srgbClr val="8397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6" name="말풍선: 모서리가 둥근 사각형 35">
            <a:extLst>
              <a:ext uri="{FF2B5EF4-FFF2-40B4-BE49-F238E27FC236}">
                <a16:creationId xmlns:a16="http://schemas.microsoft.com/office/drawing/2014/main" id="{561A06C2-FF3A-47AC-91CB-7D0FC2CE565C}"/>
              </a:ext>
            </a:extLst>
          </p:cNvPr>
          <p:cNvSpPr/>
          <p:nvPr/>
        </p:nvSpPr>
        <p:spPr>
          <a:xfrm rot="10800000">
            <a:off x="5208986" y="4519327"/>
            <a:ext cx="3132954" cy="1465179"/>
          </a:xfrm>
          <a:prstGeom prst="wedgeRoundRectCallout">
            <a:avLst>
              <a:gd name="adj1" fmla="val -7328"/>
              <a:gd name="adj2" fmla="val 73396"/>
              <a:gd name="adj3" fmla="val 16667"/>
            </a:avLst>
          </a:prstGeom>
          <a:solidFill>
            <a:srgbClr val="11A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37" name="말풍선: 모서리가 둥근 사각형 36">
            <a:extLst>
              <a:ext uri="{FF2B5EF4-FFF2-40B4-BE49-F238E27FC236}">
                <a16:creationId xmlns:a16="http://schemas.microsoft.com/office/drawing/2014/main" id="{C18F71A6-0DC4-41B0-990B-24E52C5F59E9}"/>
              </a:ext>
            </a:extLst>
          </p:cNvPr>
          <p:cNvSpPr/>
          <p:nvPr/>
        </p:nvSpPr>
        <p:spPr>
          <a:xfrm rot="10800000">
            <a:off x="8701467" y="4519327"/>
            <a:ext cx="3132954" cy="1465179"/>
          </a:xfrm>
          <a:prstGeom prst="wedgeRoundRectCallout">
            <a:avLst>
              <a:gd name="adj1" fmla="val -7328"/>
              <a:gd name="adj2" fmla="val 73396"/>
              <a:gd name="adj3" fmla="val 16667"/>
            </a:avLst>
          </a:prstGeom>
          <a:solidFill>
            <a:srgbClr val="9D3B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pic>
        <p:nvPicPr>
          <p:cNvPr id="38" name="그래픽 37" descr="랩톱">
            <a:extLst>
              <a:ext uri="{FF2B5EF4-FFF2-40B4-BE49-F238E27FC236}">
                <a16:creationId xmlns:a16="http://schemas.microsoft.com/office/drawing/2014/main" id="{BC632364-C7A0-4863-951E-3101C33A6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54825" y="2063518"/>
            <a:ext cx="616822" cy="616822"/>
          </a:xfrm>
          <a:prstGeom prst="rect">
            <a:avLst/>
          </a:prstGeom>
        </p:spPr>
      </p:pic>
      <p:pic>
        <p:nvPicPr>
          <p:cNvPr id="39" name="그래픽 38" descr="프린터">
            <a:extLst>
              <a:ext uri="{FF2B5EF4-FFF2-40B4-BE49-F238E27FC236}">
                <a16:creationId xmlns:a16="http://schemas.microsoft.com/office/drawing/2014/main" id="{5C7B4B3C-762D-4714-B503-31BD00F9DD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7464" y="2065393"/>
            <a:ext cx="616822" cy="616822"/>
          </a:xfrm>
          <a:prstGeom prst="rect">
            <a:avLst/>
          </a:prstGeom>
        </p:spPr>
      </p:pic>
      <p:pic>
        <p:nvPicPr>
          <p:cNvPr id="40" name="그래픽 39" descr="디스크">
            <a:extLst>
              <a:ext uri="{FF2B5EF4-FFF2-40B4-BE49-F238E27FC236}">
                <a16:creationId xmlns:a16="http://schemas.microsoft.com/office/drawing/2014/main" id="{75F601C2-583D-4CB8-82DE-E306AE6B0A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49963" y="4738005"/>
            <a:ext cx="616822" cy="616822"/>
          </a:xfrm>
          <a:prstGeom prst="rect">
            <a:avLst/>
          </a:prstGeom>
        </p:spPr>
      </p:pic>
      <p:pic>
        <p:nvPicPr>
          <p:cNvPr id="41" name="그래픽 40" descr="웹 캠">
            <a:extLst>
              <a:ext uri="{FF2B5EF4-FFF2-40B4-BE49-F238E27FC236}">
                <a16:creationId xmlns:a16="http://schemas.microsoft.com/office/drawing/2014/main" id="{BA49FE79-2DA4-4575-B85B-C0C86405C5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534137" y="4738005"/>
            <a:ext cx="616822" cy="616822"/>
          </a:xfrm>
          <a:prstGeom prst="rect">
            <a:avLst/>
          </a:prstGeom>
        </p:spPr>
      </p:pic>
      <p:pic>
        <p:nvPicPr>
          <p:cNvPr id="42" name="그래픽 41" descr="분쇄기">
            <a:extLst>
              <a:ext uri="{FF2B5EF4-FFF2-40B4-BE49-F238E27FC236}">
                <a16:creationId xmlns:a16="http://schemas.microsoft.com/office/drawing/2014/main" id="{CD8BC917-36A6-485E-8BD0-3421C02CE4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43975" y="2065393"/>
            <a:ext cx="616822" cy="616822"/>
          </a:xfrm>
          <a:prstGeom prst="rect">
            <a:avLst/>
          </a:prstGeom>
        </p:spPr>
      </p:pic>
      <p:pic>
        <p:nvPicPr>
          <p:cNvPr id="43" name="그래픽 42" descr="이어폰">
            <a:extLst>
              <a:ext uri="{FF2B5EF4-FFF2-40B4-BE49-F238E27FC236}">
                <a16:creationId xmlns:a16="http://schemas.microsoft.com/office/drawing/2014/main" id="{81F80BD6-B515-4F69-A419-EE6BC5EFE1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160420" y="4771447"/>
            <a:ext cx="616822" cy="61682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64509ED-5251-4A06-978D-77C636DC266E}"/>
              </a:ext>
            </a:extLst>
          </p:cNvPr>
          <p:cNvSpPr txBox="1"/>
          <p:nvPr/>
        </p:nvSpPr>
        <p:spPr>
          <a:xfrm>
            <a:off x="890499" y="263710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2013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5483C97-0CEF-4D78-843A-7D0821FB7CC3}"/>
              </a:ext>
            </a:extLst>
          </p:cNvPr>
          <p:cNvSpPr txBox="1"/>
          <p:nvPr/>
        </p:nvSpPr>
        <p:spPr>
          <a:xfrm>
            <a:off x="4317009" y="263710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2015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A42321F-416A-4B3B-A564-F096F0AE83DF}"/>
              </a:ext>
            </a:extLst>
          </p:cNvPr>
          <p:cNvSpPr txBox="1"/>
          <p:nvPr/>
        </p:nvSpPr>
        <p:spPr>
          <a:xfrm>
            <a:off x="7727859" y="263710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2017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854F27-F667-40A4-80FB-1B89FA398FE2}"/>
              </a:ext>
            </a:extLst>
          </p:cNvPr>
          <p:cNvSpPr txBox="1"/>
          <p:nvPr/>
        </p:nvSpPr>
        <p:spPr>
          <a:xfrm>
            <a:off x="2060392" y="5313067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2014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9808758-6F76-4675-BA7B-0BD153B37F74}"/>
              </a:ext>
            </a:extLst>
          </p:cNvPr>
          <p:cNvSpPr txBox="1"/>
          <p:nvPr/>
        </p:nvSpPr>
        <p:spPr>
          <a:xfrm>
            <a:off x="5418716" y="5313067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2016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40CDFC7-40AB-4322-94B1-116CA8A1A55B}"/>
              </a:ext>
            </a:extLst>
          </p:cNvPr>
          <p:cNvSpPr txBox="1"/>
          <p:nvPr/>
        </p:nvSpPr>
        <p:spPr>
          <a:xfrm>
            <a:off x="8970579" y="5313067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66FC49-DD43-4ABF-A589-7A1F3674243D}"/>
              </a:ext>
            </a:extLst>
          </p:cNvPr>
          <p:cNvSpPr txBox="1"/>
          <p:nvPr/>
        </p:nvSpPr>
        <p:spPr>
          <a:xfrm>
            <a:off x="655040" y="825601"/>
            <a:ext cx="5147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COMPANY TIMELINE</a:t>
            </a:r>
            <a:endParaRPr lang="ko-KR" altLang="en-US" sz="40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359438-B93D-4E07-B902-CFABECDA0B41}"/>
              </a:ext>
            </a:extLst>
          </p:cNvPr>
          <p:cNvSpPr txBox="1"/>
          <p:nvPr/>
        </p:nvSpPr>
        <p:spPr>
          <a:xfrm>
            <a:off x="655040" y="576852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SMALL CONTENTS</a:t>
            </a:r>
            <a:endParaRPr lang="ko-KR" altLang="en-US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C70B1B7-DF04-4662-A95C-92FC01F256A2}"/>
              </a:ext>
            </a:extLst>
          </p:cNvPr>
          <p:cNvSpPr txBox="1"/>
          <p:nvPr/>
        </p:nvSpPr>
        <p:spPr>
          <a:xfrm>
            <a:off x="1853567" y="2025798"/>
            <a:ext cx="158248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C582B67-6323-47A3-BB0A-2EA0698E98CD}"/>
              </a:ext>
            </a:extLst>
          </p:cNvPr>
          <p:cNvSpPr txBox="1"/>
          <p:nvPr/>
        </p:nvSpPr>
        <p:spPr>
          <a:xfrm>
            <a:off x="5304758" y="2025798"/>
            <a:ext cx="158248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A63A06E-8848-43E3-942B-3F8697A70094}"/>
              </a:ext>
            </a:extLst>
          </p:cNvPr>
          <p:cNvSpPr txBox="1"/>
          <p:nvPr/>
        </p:nvSpPr>
        <p:spPr>
          <a:xfrm>
            <a:off x="8758170" y="2025798"/>
            <a:ext cx="158248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30DF0A-10D5-4758-9616-F214C2E21E8F}"/>
              </a:ext>
            </a:extLst>
          </p:cNvPr>
          <p:cNvSpPr txBox="1"/>
          <p:nvPr/>
        </p:nvSpPr>
        <p:spPr>
          <a:xfrm>
            <a:off x="2994326" y="4705584"/>
            <a:ext cx="158248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658DD28-FD43-4741-ABF3-35806B617411}"/>
              </a:ext>
            </a:extLst>
          </p:cNvPr>
          <p:cNvSpPr txBox="1"/>
          <p:nvPr/>
        </p:nvSpPr>
        <p:spPr>
          <a:xfrm>
            <a:off x="6445517" y="4705584"/>
            <a:ext cx="158248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5AC98B0-1BC0-4F72-9647-FC5FF0761BA8}"/>
              </a:ext>
            </a:extLst>
          </p:cNvPr>
          <p:cNvSpPr txBox="1"/>
          <p:nvPr/>
        </p:nvSpPr>
        <p:spPr>
          <a:xfrm>
            <a:off x="9898929" y="4705584"/>
            <a:ext cx="1582484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</p:spTree>
    <p:extLst>
      <p:ext uri="{BB962C8B-B14F-4D97-AF65-F5344CB8AC3E}">
        <p14:creationId xmlns:p14="http://schemas.microsoft.com/office/powerpoint/2010/main" val="1529793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와이드스크린</PresentationFormat>
  <Paragraphs>26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2</cp:revision>
  <dcterms:created xsi:type="dcterms:W3CDTF">2017-06-04T05:47:54Z</dcterms:created>
  <dcterms:modified xsi:type="dcterms:W3CDTF">2017-06-04T05:48:41Z</dcterms:modified>
</cp:coreProperties>
</file>