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>
        <p:scale>
          <a:sx n="100" d="100"/>
          <a:sy n="100" d="100"/>
        </p:scale>
        <p:origin x="702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D98295-D562-454E-BF6E-192A0B2772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2787AF-8E84-49CF-BB99-ECEA9F437E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D238EA9-3E4F-495F-AEEA-877D1252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2863DF-CB73-4CDF-8760-373B8E65E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16471EA-5A9B-4FE2-9361-94B9EE75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18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349928-7CAA-49DD-BA77-12B2611C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0351629-D2BE-46D3-96B3-050F8F3C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BA7768-93E1-42FD-81A3-F9B91AB88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33498C-01B3-48A6-990D-84280175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789F96-1BB0-42CB-918F-1D672A4C1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53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5DFFC7A-3B76-40E8-8876-1837BD5269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F326536-A87C-4243-8BC4-CFE3E819B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5C4D6F-F89F-4A46-A1C9-2BE003E7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7832998-0EA3-420A-A5FC-F8E978429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7B5D98-6030-43FF-AD6A-AA8F3C238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01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0077D5-BEF6-4A04-BA5D-32E15130F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FA335DB-3FD1-429F-A758-0E722D271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CEAB6D5-3C0C-44C2-9233-E3C5A8215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DE3B2A-FDD2-4B9E-A249-4E09601F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EEFF05-7FF2-48F9-AFA5-BBA0746E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371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51B1E1-DF94-4376-A0A1-214AF87D1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5151DD-722F-49C0-B6FE-C33F5F24F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59F477-F091-493A-8904-1F987F6C8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925AAD-55BF-450A-A7DB-EE224A5EE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53EB56-2F0F-401D-A2EE-75B15E5B4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529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5F10E8-AD38-4671-AABC-102685148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73C408A-2BED-42F5-89D5-BCDE0F953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70DB3B-F3D2-422F-92ED-521A91AE0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C6F263-1535-456D-9ECE-8A2D41543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2AD00DA-2F14-4238-A04F-36CE3F756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2E8C300-7242-4F96-ABFC-6DEB07177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05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E1939C-819D-4E2A-8959-63C7809EB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C09156A-E4C5-42F3-8C15-9A952EE0A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2588929-5F53-40D7-99A9-AFBA92201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79D28F9-B62E-4A2F-9F37-6FC4E6A285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A037D13-8BE4-4487-9122-4BB46C8F1D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C3448DB-6D83-4FDB-9C1A-2F179A1F1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48BD8D1-B218-4230-9538-CF8D53211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D211122-E22A-4278-94C8-EC1A86DAD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751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16C0F7-B07A-4837-9D35-0D477FE99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1D5F14D-D7CB-478E-951D-51A9DDD98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70CCE70-88DC-4960-84EE-4B681571E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65645CC-051F-4B61-A184-A105CA407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82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71BEF03-BE87-400A-ADA5-A1478C627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CB90E79-808F-4B80-8D7D-99BEDCA9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F690C49-4FD2-4A1A-81A4-481C93236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43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E23DF0-8B48-4EEF-9FAD-626682220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571355-31D0-4A25-9CAA-E30913865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B79A6FA-FE82-4EE9-B5D3-940F7223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19C9F0-E08C-428F-A3D3-4A0181B7E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3EC40C0-81A2-4367-8C9A-C8277D40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7819B18-A256-4C01-B71B-23AD9D5CE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256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C8894F-6396-4327-BCE5-E1638E4A3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604B3A5-E605-46FF-903A-46163AEF93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BFD9841-B139-441A-B0B8-91502CE6F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9E41960-4ACD-4770-9022-18DDA331F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69BBC2A-C905-4A03-9513-CA6AD8485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250F90-4D88-45DD-A2EB-2F170873F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64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1D49828-1520-4F4C-9DD7-73DAEBA86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7968CDE-2230-4BDD-BAFF-52580FDCA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A39A35-9377-4618-9748-73D8B53E5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AFDB2-57B0-4755-B66A-1F7186EE1E52}" type="datetimeFigureOut">
              <a:rPr lang="ko-KR" altLang="en-US" smtClean="0"/>
              <a:t>2017-06-02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5EB16A-3E30-428D-B8F6-7A5B84D11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833FE9-0DBE-4385-B4EC-4CB2D88C2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D9B6E-99EF-4619-90CC-A1338CF10A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815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765834E7-F588-4754-A4A0-3D752CD9CE66}"/>
              </a:ext>
            </a:extLst>
          </p:cNvPr>
          <p:cNvCxnSpPr>
            <a:cxnSpLocks/>
          </p:cNvCxnSpPr>
          <p:nvPr/>
        </p:nvCxnSpPr>
        <p:spPr>
          <a:xfrm>
            <a:off x="5407051" y="3914606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A7FA2E9A-52B3-47FE-BAA2-E9B7BC7F8008}"/>
              </a:ext>
            </a:extLst>
          </p:cNvPr>
          <p:cNvCxnSpPr>
            <a:cxnSpLocks/>
          </p:cNvCxnSpPr>
          <p:nvPr/>
        </p:nvCxnSpPr>
        <p:spPr>
          <a:xfrm>
            <a:off x="9021949" y="3914606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6F9BBECA-EC8A-442D-9AF3-1B80D390A346}"/>
              </a:ext>
            </a:extLst>
          </p:cNvPr>
          <p:cNvCxnSpPr>
            <a:cxnSpLocks/>
          </p:cNvCxnSpPr>
          <p:nvPr/>
        </p:nvCxnSpPr>
        <p:spPr>
          <a:xfrm>
            <a:off x="1951157" y="3914606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F4A4FE10-8251-448C-8875-8E6772EE5DFA}"/>
              </a:ext>
            </a:extLst>
          </p:cNvPr>
          <p:cNvCxnSpPr>
            <a:cxnSpLocks/>
          </p:cNvCxnSpPr>
          <p:nvPr/>
        </p:nvCxnSpPr>
        <p:spPr>
          <a:xfrm>
            <a:off x="4290945" y="3013654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ACDF6DC5-010D-442B-A93F-40EAE0BDCB31}"/>
              </a:ext>
            </a:extLst>
          </p:cNvPr>
          <p:cNvCxnSpPr>
            <a:cxnSpLocks/>
          </p:cNvCxnSpPr>
          <p:nvPr/>
        </p:nvCxnSpPr>
        <p:spPr>
          <a:xfrm>
            <a:off x="7905843" y="3013654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DAC7804A-8DE0-468E-B8A5-06ABB955BB4E}"/>
              </a:ext>
            </a:extLst>
          </p:cNvPr>
          <p:cNvCxnSpPr>
            <a:cxnSpLocks/>
          </p:cNvCxnSpPr>
          <p:nvPr/>
        </p:nvCxnSpPr>
        <p:spPr>
          <a:xfrm>
            <a:off x="835051" y="3013654"/>
            <a:ext cx="0" cy="896609"/>
          </a:xfrm>
          <a:prstGeom prst="line">
            <a:avLst/>
          </a:prstGeom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9270DA0D-69E2-48F0-973E-ADAC648A04A2}"/>
              </a:ext>
            </a:extLst>
          </p:cNvPr>
          <p:cNvCxnSpPr>
            <a:cxnSpLocks/>
          </p:cNvCxnSpPr>
          <p:nvPr/>
        </p:nvCxnSpPr>
        <p:spPr>
          <a:xfrm>
            <a:off x="0" y="3910263"/>
            <a:ext cx="12192000" cy="0"/>
          </a:xfrm>
          <a:prstGeom prst="line">
            <a:avLst/>
          </a:prstGeom>
          <a:ln w="698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715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2</cp:revision>
  <dcterms:created xsi:type="dcterms:W3CDTF">2017-06-02T04:49:26Z</dcterms:created>
  <dcterms:modified xsi:type="dcterms:W3CDTF">2017-06-02T04:59:30Z</dcterms:modified>
</cp:coreProperties>
</file>