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>
        <p:scale>
          <a:sx n="100" d="100"/>
          <a:sy n="100" d="100"/>
        </p:scale>
        <p:origin x="702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D98295-D562-454E-BF6E-192A0B277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2787AF-8E84-49CF-BB99-ECEA9F437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D238EA9-3E4F-495F-AEEA-877D1252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2863DF-CB73-4CDF-8760-373B8E65E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6471EA-5A9B-4FE2-9361-94B9EE75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18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349928-7CAA-49DD-BA77-12B2611C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0351629-D2BE-46D3-96B3-050F8F3C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BA7768-93E1-42FD-81A3-F9B91AB8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33498C-01B3-48A6-990D-84280175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789F96-1BB0-42CB-918F-1D672A4C1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53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5DFFC7A-3B76-40E8-8876-1837BD5269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F326536-A87C-4243-8BC4-CFE3E819B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5C4D6F-F89F-4A46-A1C9-2BE003E7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832998-0EA3-420A-A5FC-F8E978429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7B5D98-6030-43FF-AD6A-AA8F3C238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01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0077D5-BEF6-4A04-BA5D-32E15130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A335DB-3FD1-429F-A758-0E722D27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EAB6D5-3C0C-44C2-9233-E3C5A8215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DE3B2A-FDD2-4B9E-A249-4E09601F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EEFF05-7FF2-48F9-AFA5-BBA0746E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371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1B1E1-DF94-4376-A0A1-214AF87D1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151DD-722F-49C0-B6FE-C33F5F24F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59F477-F091-493A-8904-1F987F6C8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925AAD-55BF-450A-A7DB-EE224A5E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53EB56-2F0F-401D-A2EE-75B15E5B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29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5F10E8-AD38-4671-AABC-102685148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3C408A-2BED-42F5-89D5-BCDE0F953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70DB3B-F3D2-422F-92ED-521A91AE0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C6F263-1535-456D-9ECE-8A2D41543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2AD00DA-2F14-4238-A04F-36CE3F756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2E8C300-7242-4F96-ABFC-6DEB0717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05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E1939C-819D-4E2A-8959-63C7809EB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C09156A-E4C5-42F3-8C15-9A952EE0A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2588929-5F53-40D7-99A9-AFBA92201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79D28F9-B62E-4A2F-9F37-6FC4E6A285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A037D13-8BE4-4487-9122-4BB46C8F1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C3448DB-6D83-4FDB-9C1A-2F179A1F1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48BD8D1-B218-4230-9538-CF8D53211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D211122-E22A-4278-94C8-EC1A86DAD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751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6C0F7-B07A-4837-9D35-0D477FE99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1D5F14D-D7CB-478E-951D-51A9DDD98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70CCE70-88DC-4960-84EE-4B681571E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65645CC-051F-4B61-A184-A105CA407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82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71BEF03-BE87-400A-ADA5-A1478C627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CB90E79-808F-4B80-8D7D-99BEDCA9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F690C49-4FD2-4A1A-81A4-481C9323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43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E23DF0-8B48-4EEF-9FAD-626682220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571355-31D0-4A25-9CAA-E30913865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79A6FA-FE82-4EE9-B5D3-940F7223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19C9F0-E08C-428F-A3D3-4A0181B7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EC40C0-81A2-4367-8C9A-C8277D40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819B18-A256-4C01-B71B-23AD9D5CE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25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C8894F-6396-4327-BCE5-E1638E4A3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604B3A5-E605-46FF-903A-46163AEF93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BFD9841-B139-441A-B0B8-91502CE6F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9E41960-4ACD-4770-9022-18DDA331F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69BBC2A-C905-4A03-9513-CA6AD8485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250F90-4D88-45DD-A2EB-2F170873F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64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1D49828-1520-4F4C-9DD7-73DAEBA86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7968CDE-2230-4BDD-BAFF-52580FDCA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A39A35-9377-4618-9748-73D8B53E5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5EB16A-3E30-428D-B8F6-7A5B84D11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833FE9-0DBE-4385-B4EC-4CB2D88C2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815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506FE611-DD8C-48AB-B708-57550B6BEA92}"/>
              </a:ext>
            </a:extLst>
          </p:cNvPr>
          <p:cNvCxnSpPr>
            <a:cxnSpLocks/>
          </p:cNvCxnSpPr>
          <p:nvPr/>
        </p:nvCxnSpPr>
        <p:spPr>
          <a:xfrm>
            <a:off x="5407051" y="3914606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122BF698-4139-431F-9B0E-4B5FDE04C1B5}"/>
              </a:ext>
            </a:extLst>
          </p:cNvPr>
          <p:cNvCxnSpPr>
            <a:cxnSpLocks/>
          </p:cNvCxnSpPr>
          <p:nvPr/>
        </p:nvCxnSpPr>
        <p:spPr>
          <a:xfrm>
            <a:off x="9021949" y="3914606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B7B2158E-0FFB-4B0F-82AD-399A63DF82DD}"/>
              </a:ext>
            </a:extLst>
          </p:cNvPr>
          <p:cNvCxnSpPr>
            <a:cxnSpLocks/>
          </p:cNvCxnSpPr>
          <p:nvPr/>
        </p:nvCxnSpPr>
        <p:spPr>
          <a:xfrm>
            <a:off x="1951157" y="3914606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F29CAF40-A7CE-4B59-AB93-22E92FBBF326}"/>
              </a:ext>
            </a:extLst>
          </p:cNvPr>
          <p:cNvCxnSpPr>
            <a:cxnSpLocks/>
          </p:cNvCxnSpPr>
          <p:nvPr/>
        </p:nvCxnSpPr>
        <p:spPr>
          <a:xfrm>
            <a:off x="4290945" y="3013654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B370A3B-E4AB-4B30-97E6-17DAC3F61483}"/>
              </a:ext>
            </a:extLst>
          </p:cNvPr>
          <p:cNvCxnSpPr>
            <a:cxnSpLocks/>
          </p:cNvCxnSpPr>
          <p:nvPr/>
        </p:nvCxnSpPr>
        <p:spPr>
          <a:xfrm>
            <a:off x="7905843" y="3013654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87EB1E89-6845-4221-B0F5-0EF7B539A5CD}"/>
              </a:ext>
            </a:extLst>
          </p:cNvPr>
          <p:cNvCxnSpPr>
            <a:cxnSpLocks/>
          </p:cNvCxnSpPr>
          <p:nvPr/>
        </p:nvCxnSpPr>
        <p:spPr>
          <a:xfrm>
            <a:off x="835051" y="3013654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타원 43">
            <a:extLst>
              <a:ext uri="{FF2B5EF4-FFF2-40B4-BE49-F238E27FC236}">
                <a16:creationId xmlns:a16="http://schemas.microsoft.com/office/drawing/2014/main" id="{5B5C0C0E-C4A5-4D69-9BF6-C68EF7B29D72}"/>
              </a:ext>
            </a:extLst>
          </p:cNvPr>
          <p:cNvSpPr/>
          <p:nvPr/>
        </p:nvSpPr>
        <p:spPr>
          <a:xfrm>
            <a:off x="4255577" y="2536950"/>
            <a:ext cx="953408" cy="953408"/>
          </a:xfrm>
          <a:prstGeom prst="ellipse">
            <a:avLst/>
          </a:prstGeom>
          <a:solidFill>
            <a:srgbClr val="58C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4CC505-84C8-4DAD-BDD7-04DB98C91FFE}"/>
              </a:ext>
            </a:extLst>
          </p:cNvPr>
          <p:cNvSpPr txBox="1"/>
          <p:nvPr/>
        </p:nvSpPr>
        <p:spPr>
          <a:xfrm>
            <a:off x="4296904" y="2086269"/>
            <a:ext cx="870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58C1A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58C1A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2DC1B826-63F5-47BE-9650-35DD4D220400}"/>
              </a:ext>
            </a:extLst>
          </p:cNvPr>
          <p:cNvSpPr/>
          <p:nvPr/>
        </p:nvSpPr>
        <p:spPr>
          <a:xfrm>
            <a:off x="794710" y="2536950"/>
            <a:ext cx="953408" cy="953408"/>
          </a:xfrm>
          <a:prstGeom prst="ellipse">
            <a:avLst/>
          </a:prstGeom>
          <a:solidFill>
            <a:srgbClr val="ADB8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cxnSp>
        <p:nvCxnSpPr>
          <p:cNvPr id="47" name="직선 연결선 46">
            <a:extLst>
              <a:ext uri="{FF2B5EF4-FFF2-40B4-BE49-F238E27FC236}">
                <a16:creationId xmlns:a16="http://schemas.microsoft.com/office/drawing/2014/main" id="{1014647F-C94E-423D-A33B-7E9B67226425}"/>
              </a:ext>
            </a:extLst>
          </p:cNvPr>
          <p:cNvCxnSpPr>
            <a:cxnSpLocks/>
          </p:cNvCxnSpPr>
          <p:nvPr/>
        </p:nvCxnSpPr>
        <p:spPr>
          <a:xfrm>
            <a:off x="0" y="3910263"/>
            <a:ext cx="12192000" cy="0"/>
          </a:xfrm>
          <a:prstGeom prst="line">
            <a:avLst/>
          </a:prstGeom>
          <a:ln w="698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래픽 47" descr="프린터">
            <a:extLst>
              <a:ext uri="{FF2B5EF4-FFF2-40B4-BE49-F238E27FC236}">
                <a16:creationId xmlns:a16="http://schemas.microsoft.com/office/drawing/2014/main" id="{44C873F8-EF6A-4825-AD6B-EC701D1CC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003" y="2711623"/>
            <a:ext cx="616822" cy="616822"/>
          </a:xfrm>
          <a:prstGeom prst="rect">
            <a:avLst/>
          </a:prstGeom>
        </p:spPr>
      </p:pic>
      <p:pic>
        <p:nvPicPr>
          <p:cNvPr id="49" name="그래픽 48" descr="분쇄기">
            <a:extLst>
              <a:ext uri="{FF2B5EF4-FFF2-40B4-BE49-F238E27FC236}">
                <a16:creationId xmlns:a16="http://schemas.microsoft.com/office/drawing/2014/main" id="{78262965-292D-48C0-BAFE-9D2D3D9A2F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43975" y="2670181"/>
            <a:ext cx="616822" cy="61682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C614DAC-1978-44F8-90E6-41EA766CA48C}"/>
              </a:ext>
            </a:extLst>
          </p:cNvPr>
          <p:cNvSpPr txBox="1"/>
          <p:nvPr/>
        </p:nvSpPr>
        <p:spPr>
          <a:xfrm>
            <a:off x="836038" y="2086269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ADB8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2013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ADB8CB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DCC8F72-ACA3-4447-AA31-7E56A8F5E110}"/>
              </a:ext>
            </a:extLst>
          </p:cNvPr>
          <p:cNvSpPr txBox="1"/>
          <p:nvPr/>
        </p:nvSpPr>
        <p:spPr>
          <a:xfrm>
            <a:off x="655040" y="825601"/>
            <a:ext cx="5147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COMPANY TIMELINE</a:t>
            </a:r>
            <a:endParaRPr lang="ko-KR" altLang="en-US" sz="40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5155AFA-CBA5-42BB-8B12-5984A6A8C70D}"/>
              </a:ext>
            </a:extLst>
          </p:cNvPr>
          <p:cNvSpPr txBox="1"/>
          <p:nvPr/>
        </p:nvSpPr>
        <p:spPr>
          <a:xfrm>
            <a:off x="655040" y="576852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SMALL CONTENTS</a:t>
            </a:r>
            <a:endParaRPr lang="ko-KR" altLang="en-US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D7EC810-69D3-4643-8E7F-BC5677997596}"/>
              </a:ext>
            </a:extLst>
          </p:cNvPr>
          <p:cNvSpPr txBox="1"/>
          <p:nvPr/>
        </p:nvSpPr>
        <p:spPr>
          <a:xfrm>
            <a:off x="1774940" y="2650214"/>
            <a:ext cx="1582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ADB8CB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ADB8CB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ADB8CB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ADB8CB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12AC71-68CF-49F5-9EEA-AF792789107F}"/>
              </a:ext>
            </a:extLst>
          </p:cNvPr>
          <p:cNvSpPr txBox="1"/>
          <p:nvPr/>
        </p:nvSpPr>
        <p:spPr>
          <a:xfrm>
            <a:off x="5304758" y="2607702"/>
            <a:ext cx="1582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58C1AA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58C1AA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58C1AA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58C1AA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DBAC73CC-FF0A-4B24-8D5E-D917E94BF050}"/>
              </a:ext>
            </a:extLst>
          </p:cNvPr>
          <p:cNvSpPr/>
          <p:nvPr/>
        </p:nvSpPr>
        <p:spPr>
          <a:xfrm>
            <a:off x="7864516" y="2536950"/>
            <a:ext cx="953408" cy="953408"/>
          </a:xfrm>
          <a:prstGeom prst="ellipse">
            <a:avLst/>
          </a:prstGeom>
          <a:solidFill>
            <a:srgbClr val="4D6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12F384-91FC-4FDF-B732-84326EFB835F}"/>
              </a:ext>
            </a:extLst>
          </p:cNvPr>
          <p:cNvSpPr txBox="1"/>
          <p:nvPr/>
        </p:nvSpPr>
        <p:spPr>
          <a:xfrm>
            <a:off x="7905843" y="2086269"/>
            <a:ext cx="870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4D67B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2017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4D67B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F719610-6B9A-4AFD-A2D5-2E8AC9325BF7}"/>
              </a:ext>
            </a:extLst>
          </p:cNvPr>
          <p:cNvSpPr txBox="1"/>
          <p:nvPr/>
        </p:nvSpPr>
        <p:spPr>
          <a:xfrm>
            <a:off x="8913697" y="2607702"/>
            <a:ext cx="1582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4D67B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4D67B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4D67B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4D67B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pic>
        <p:nvPicPr>
          <p:cNvPr id="58" name="그래픽 57" descr="랩톱">
            <a:extLst>
              <a:ext uri="{FF2B5EF4-FFF2-40B4-BE49-F238E27FC236}">
                <a16:creationId xmlns:a16="http://schemas.microsoft.com/office/drawing/2014/main" id="{D18F4E55-8B2E-453F-856D-BEBAD1E577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45575" y="2670181"/>
            <a:ext cx="616822" cy="616822"/>
          </a:xfrm>
          <a:prstGeom prst="rect">
            <a:avLst/>
          </a:prstGeom>
        </p:spPr>
      </p:pic>
      <p:sp>
        <p:nvSpPr>
          <p:cNvPr id="59" name="타원 58">
            <a:extLst>
              <a:ext uri="{FF2B5EF4-FFF2-40B4-BE49-F238E27FC236}">
                <a16:creationId xmlns:a16="http://schemas.microsoft.com/office/drawing/2014/main" id="{9CB5BB13-9477-417F-9B9B-6ABD6FE4ED21}"/>
              </a:ext>
            </a:extLst>
          </p:cNvPr>
          <p:cNvSpPr/>
          <p:nvPr/>
        </p:nvSpPr>
        <p:spPr>
          <a:xfrm>
            <a:off x="5358236" y="4395450"/>
            <a:ext cx="953408" cy="953408"/>
          </a:xfrm>
          <a:prstGeom prst="ellipse">
            <a:avLst/>
          </a:prstGeom>
          <a:solidFill>
            <a:srgbClr val="11A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E88F460-84B4-4F0D-BE4D-0F60B952A2B0}"/>
              </a:ext>
            </a:extLst>
          </p:cNvPr>
          <p:cNvSpPr txBox="1"/>
          <p:nvPr/>
        </p:nvSpPr>
        <p:spPr>
          <a:xfrm>
            <a:off x="5399563" y="5358120"/>
            <a:ext cx="870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11AFCB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2016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11AFCB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61" name="타원 60">
            <a:extLst>
              <a:ext uri="{FF2B5EF4-FFF2-40B4-BE49-F238E27FC236}">
                <a16:creationId xmlns:a16="http://schemas.microsoft.com/office/drawing/2014/main" id="{BD2B69AB-36BD-433A-9A95-8FDA7ECDBCC3}"/>
              </a:ext>
            </a:extLst>
          </p:cNvPr>
          <p:cNvSpPr/>
          <p:nvPr/>
        </p:nvSpPr>
        <p:spPr>
          <a:xfrm>
            <a:off x="1897369" y="4395450"/>
            <a:ext cx="953408" cy="953408"/>
          </a:xfrm>
          <a:prstGeom prst="ellipse">
            <a:avLst/>
          </a:prstGeom>
          <a:solidFill>
            <a:srgbClr val="8397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3F3A935-E76C-4076-837B-4D5A48C97AF6}"/>
              </a:ext>
            </a:extLst>
          </p:cNvPr>
          <p:cNvSpPr txBox="1"/>
          <p:nvPr/>
        </p:nvSpPr>
        <p:spPr>
          <a:xfrm>
            <a:off x="1966219" y="5348858"/>
            <a:ext cx="870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8397B2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2014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8397B2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724809B-42DF-432D-B7F6-D614CA52D52F}"/>
              </a:ext>
            </a:extLst>
          </p:cNvPr>
          <p:cNvSpPr txBox="1"/>
          <p:nvPr/>
        </p:nvSpPr>
        <p:spPr>
          <a:xfrm>
            <a:off x="2877599" y="4508714"/>
            <a:ext cx="1582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8397B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8397B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8397B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8397B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7F37AF-549C-4E68-AF75-202DD1368244}"/>
              </a:ext>
            </a:extLst>
          </p:cNvPr>
          <p:cNvSpPr txBox="1"/>
          <p:nvPr/>
        </p:nvSpPr>
        <p:spPr>
          <a:xfrm>
            <a:off x="6407417" y="4466202"/>
            <a:ext cx="1582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11AFCB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11AFCB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11AFCB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11AFCB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sp>
        <p:nvSpPr>
          <p:cNvPr id="65" name="타원 64">
            <a:extLst>
              <a:ext uri="{FF2B5EF4-FFF2-40B4-BE49-F238E27FC236}">
                <a16:creationId xmlns:a16="http://schemas.microsoft.com/office/drawing/2014/main" id="{C13C7B40-7869-4491-A6E7-3ABAC9BB52E6}"/>
              </a:ext>
            </a:extLst>
          </p:cNvPr>
          <p:cNvSpPr/>
          <p:nvPr/>
        </p:nvSpPr>
        <p:spPr>
          <a:xfrm>
            <a:off x="8967175" y="4395450"/>
            <a:ext cx="953408" cy="953408"/>
          </a:xfrm>
          <a:prstGeom prst="ellipse">
            <a:avLst/>
          </a:prstGeom>
          <a:solidFill>
            <a:srgbClr val="9D3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223AB5C-B346-4CEF-8800-F0890C605605}"/>
              </a:ext>
            </a:extLst>
          </p:cNvPr>
          <p:cNvSpPr txBox="1"/>
          <p:nvPr/>
        </p:nvSpPr>
        <p:spPr>
          <a:xfrm>
            <a:off x="9008502" y="5358120"/>
            <a:ext cx="870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9D3B97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</a:t>
            </a:r>
            <a:endParaRPr lang="ko-KR" altLang="en-US" sz="2400" spc="-15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9D3B97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273882A-2335-49F7-9642-23938C3BEC83}"/>
              </a:ext>
            </a:extLst>
          </p:cNvPr>
          <p:cNvSpPr txBox="1"/>
          <p:nvPr/>
        </p:nvSpPr>
        <p:spPr>
          <a:xfrm>
            <a:off x="10016356" y="4466202"/>
            <a:ext cx="1582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9D3B9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  <a:endParaRPr lang="en-US" altLang="ko-KR" sz="1400" dirty="0">
              <a:ln>
                <a:solidFill>
                  <a:schemeClr val="tx1">
                    <a:lumMod val="75000"/>
                    <a:lumOff val="25000"/>
                    <a:alpha val="0"/>
                  </a:schemeClr>
                </a:solidFill>
              </a:ln>
              <a:solidFill>
                <a:srgbClr val="9D3B97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9D3B9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  <a:p>
            <a:pPr algn="ctr"/>
            <a:r>
              <a:rPr lang="ko-KR" altLang="en-US" sz="14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rgbClr val="9D3B97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간단한 내용을 입력</a:t>
            </a:r>
          </a:p>
        </p:txBody>
      </p:sp>
      <p:pic>
        <p:nvPicPr>
          <p:cNvPr id="68" name="그래픽 67" descr="디스크">
            <a:extLst>
              <a:ext uri="{FF2B5EF4-FFF2-40B4-BE49-F238E27FC236}">
                <a16:creationId xmlns:a16="http://schemas.microsoft.com/office/drawing/2014/main" id="{93083C04-5AF5-4F5C-A4CB-B6599E36FE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40184" y="4548704"/>
            <a:ext cx="616822" cy="616822"/>
          </a:xfrm>
          <a:prstGeom prst="rect">
            <a:avLst/>
          </a:prstGeom>
        </p:spPr>
      </p:pic>
      <p:pic>
        <p:nvPicPr>
          <p:cNvPr id="69" name="그래픽 68" descr="웹 캠">
            <a:extLst>
              <a:ext uri="{FF2B5EF4-FFF2-40B4-BE49-F238E27FC236}">
                <a16:creationId xmlns:a16="http://schemas.microsoft.com/office/drawing/2014/main" id="{D2D73F23-0940-49B1-A0CC-795E32EE6A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546634" y="4548704"/>
            <a:ext cx="616822" cy="616822"/>
          </a:xfrm>
          <a:prstGeom prst="rect">
            <a:avLst/>
          </a:prstGeom>
        </p:spPr>
      </p:pic>
      <p:pic>
        <p:nvPicPr>
          <p:cNvPr id="70" name="그래픽 69" descr="이어폰">
            <a:extLst>
              <a:ext uri="{FF2B5EF4-FFF2-40B4-BE49-F238E27FC236}">
                <a16:creationId xmlns:a16="http://schemas.microsoft.com/office/drawing/2014/main" id="{923A4B98-EB29-4B18-9928-AC603C5BA1C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93184" y="4545457"/>
            <a:ext cx="616822" cy="61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15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64</Words>
  <Application>Microsoft Office PowerPoint</Application>
  <PresentationFormat>와이드스크린</PresentationFormat>
  <Paragraphs>26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3</cp:revision>
  <dcterms:created xsi:type="dcterms:W3CDTF">2017-06-02T04:49:26Z</dcterms:created>
  <dcterms:modified xsi:type="dcterms:W3CDTF">2017-06-02T05:00:00Z</dcterms:modified>
</cp:coreProperties>
</file>