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CF65"/>
    <a:srgbClr val="FBCC62"/>
    <a:srgbClr val="FC7033"/>
    <a:srgbClr val="F86290"/>
    <a:srgbClr val="42B7FC"/>
    <a:srgbClr val="0194DA"/>
    <a:srgbClr val="DB313D"/>
    <a:srgbClr val="FEC7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02" y="5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337A23-5D24-4DB0-8A2D-90CE874A79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1B3D0ACA-1C0E-4FDC-A002-00EDDD7DB3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A91348F-C9E7-4622-BA52-E18A56751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C46EF-0F52-44FA-8B5F-0DA00021D86F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04F341A-62BC-4E12-906B-7A5DD3A26B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B21E307-068D-4F3C-ABC8-CCEEEB121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B8D56-DB5D-4C48-B237-732F3D4826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41380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539DC08-5470-48A7-A500-013553D84B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165876EE-BEE5-44DB-8DF6-016B859A7B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8316DD3-A14A-430D-AB14-0CAD0D5202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C46EF-0F52-44FA-8B5F-0DA00021D86F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DB189ED-2B0D-4955-85E3-B2A7496D0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5C0D4A1-B092-470B-BDB9-94C4BDE8B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B8D56-DB5D-4C48-B237-732F3D4826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30460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782F7D71-A4DF-46D5-8CBA-862748894A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AAA7D535-8203-4F56-B280-B83FB74172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79B0D7B-F212-4C3E-B385-5FBC86B320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C46EF-0F52-44FA-8B5F-0DA00021D86F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3267A09-DAFE-4B92-B741-B5D76F58FB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8282946-6E97-41BC-BD2A-5DAF1D21D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B8D56-DB5D-4C48-B237-732F3D4826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2888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53D23B7-B002-4F94-B850-F16CA6D128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2CCC5CD-B411-408C-A7F0-391F8DA80D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BCE9122-79D6-4FCF-80DB-D5ECA7F156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C46EF-0F52-44FA-8B5F-0DA00021D86F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89B7812-1DEB-47A5-AFD6-8A2BE1256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095B9DD-E766-4BD6-9A26-CCD330547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B8D56-DB5D-4C48-B237-732F3D4826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0055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18FDE26-FF1E-4D79-A93B-97E56B651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3BAE188-3B1A-4A8C-80DB-9BBF79445F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21154E4-BE24-4C4A-8CC9-FD83B0219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C46EF-0F52-44FA-8B5F-0DA00021D86F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065C9BF-8FA1-48A0-BD11-721E2E4AED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4CF4A18-322B-4573-BC58-9EFABEBEF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B8D56-DB5D-4C48-B237-732F3D4826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1234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CDB1B43-51B9-4EDB-952F-4EF176A40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76AA783-45C2-4C25-BA8A-E3A14ED260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2CD6C5C7-5119-4BDD-B669-B80E8AA739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7863009-2D67-42C8-8475-846A1B2F1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C46EF-0F52-44FA-8B5F-0DA00021D86F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25D8A86-F1A0-4CB3-B552-FB90BF86BD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6C8DAF-9777-4C14-B248-826018BE51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B8D56-DB5D-4C48-B237-732F3D4826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00128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8C5A0D7-B3D8-425D-B2B6-8ECDF05C5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A4BC7C8-517D-45B5-8B28-464DD11333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5A568C5-92A5-4642-A962-14971EE1A9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0D308AA7-B85D-4FA2-AAB8-C3F08A6025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1F87C07-292D-43D8-9CFC-E6E6EA9E19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BDBD0AD8-4719-4AF1-AF8D-19DA46628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C46EF-0F52-44FA-8B5F-0DA00021D86F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D0A1A0F4-85CC-44BF-ACD0-13EF8E047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5CE2CF2D-36BA-4152-A499-16FDBB28B4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B8D56-DB5D-4C48-B237-732F3D4826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3351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CC65149-CFE0-41E0-BE48-138775722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571589D-014C-4EDA-8841-2E0C69DD9B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C46EF-0F52-44FA-8B5F-0DA00021D86F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CB25EF58-98FA-4B0E-BB76-9C9A98E32C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7F84362-6256-4F43-960D-8CFFFE60A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B8D56-DB5D-4C48-B237-732F3D4826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28484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F873D817-F955-45C1-A184-0B261D2990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C46EF-0F52-44FA-8B5F-0DA00021D86F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81105A50-D357-485A-84EA-78A481D96C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03E58A82-5595-4324-AE55-B1EBC961C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B8D56-DB5D-4C48-B237-732F3D4826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59529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A03547E-D084-4310-B651-3B931378C9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79AEEB5-4B6B-41B6-BE86-D41FDD148C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54A1877-936F-489B-BBF8-D3AC95D80A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4412F99-F77A-4D2A-88C2-7EBBD9BF15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C46EF-0F52-44FA-8B5F-0DA00021D86F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DEA8FFF-2E8E-4F89-9135-2E2EB2D9F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5ECF63A-B62E-481A-8627-1D242737A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B8D56-DB5D-4C48-B237-732F3D4826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7356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ECDCB17-3C69-413A-89AA-A7D5431C95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E57836D6-294B-428E-AF0B-0E6F37BDDE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2511E290-AFB7-4596-8944-AD2BC1DD6F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7225930-6CB7-41FF-901D-398C48F79D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C46EF-0F52-44FA-8B5F-0DA00021D86F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5A7E765-D1C4-4F15-AC0C-52D7CCC2F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7FEA615-12B2-443B-BF9F-3EC33FA3D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B8D56-DB5D-4C48-B237-732F3D4826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1130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1930E017-0534-4E92-BB76-A931E78411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977C1C4-F00F-46F1-9291-7BAE8D56B2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D09E48D-26DC-4609-BACC-5BADAD6BC4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EC46EF-0F52-44FA-8B5F-0DA00021D86F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79A9172-D97B-4750-9DE8-8B391160E5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74DEDAA-AC30-4BCF-AD42-B5A98FD192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4B8D56-DB5D-4C48-B237-732F3D4826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959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>
            <a:extLst>
              <a:ext uri="{FF2B5EF4-FFF2-40B4-BE49-F238E27FC236}">
                <a16:creationId xmlns:a16="http://schemas.microsoft.com/office/drawing/2014/main" id="{BE8F8500-6BF6-4284-80D0-CDBE13CE5E2D}"/>
              </a:ext>
            </a:extLst>
          </p:cNvPr>
          <p:cNvGrpSpPr/>
          <p:nvPr/>
        </p:nvGrpSpPr>
        <p:grpSpPr>
          <a:xfrm rot="5400000">
            <a:off x="5375649" y="56763"/>
            <a:ext cx="1116230" cy="6817163"/>
            <a:chOff x="721487" y="1103594"/>
            <a:chExt cx="1116230" cy="614813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" name="이등변 삼각형 4">
              <a:extLst>
                <a:ext uri="{FF2B5EF4-FFF2-40B4-BE49-F238E27FC236}">
                  <a16:creationId xmlns:a16="http://schemas.microsoft.com/office/drawing/2014/main" id="{9C18619E-8F30-4709-838B-D39E782C4887}"/>
                </a:ext>
              </a:extLst>
            </p:cNvPr>
            <p:cNvSpPr/>
            <p:nvPr/>
          </p:nvSpPr>
          <p:spPr>
            <a:xfrm>
              <a:off x="721487" y="1104450"/>
              <a:ext cx="1116228" cy="995256"/>
            </a:xfrm>
            <a:prstGeom prst="triangl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이등변 삼각형 5">
              <a:extLst>
                <a:ext uri="{FF2B5EF4-FFF2-40B4-BE49-F238E27FC236}">
                  <a16:creationId xmlns:a16="http://schemas.microsoft.com/office/drawing/2014/main" id="{983BC7FD-C2EB-43C2-B841-67D88FC3789E}"/>
                </a:ext>
              </a:extLst>
            </p:cNvPr>
            <p:cNvSpPr/>
            <p:nvPr/>
          </p:nvSpPr>
          <p:spPr>
            <a:xfrm>
              <a:off x="1048942" y="1103594"/>
              <a:ext cx="461319" cy="406202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타원 6">
              <a:extLst>
                <a:ext uri="{FF2B5EF4-FFF2-40B4-BE49-F238E27FC236}">
                  <a16:creationId xmlns:a16="http://schemas.microsoft.com/office/drawing/2014/main" id="{BA561318-FA03-4A54-ADDF-00DB39CAD80C}"/>
                </a:ext>
              </a:extLst>
            </p:cNvPr>
            <p:cNvSpPr/>
            <p:nvPr/>
          </p:nvSpPr>
          <p:spPr>
            <a:xfrm>
              <a:off x="1048941" y="1482349"/>
              <a:ext cx="461319" cy="7033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사각형: 둥근 모서리 7">
              <a:extLst>
                <a:ext uri="{FF2B5EF4-FFF2-40B4-BE49-F238E27FC236}">
                  <a16:creationId xmlns:a16="http://schemas.microsoft.com/office/drawing/2014/main" id="{E796370D-40DE-44FB-B690-6BE7AD7FB778}"/>
                </a:ext>
              </a:extLst>
            </p:cNvPr>
            <p:cNvSpPr/>
            <p:nvPr/>
          </p:nvSpPr>
          <p:spPr>
            <a:xfrm>
              <a:off x="721488" y="1961433"/>
              <a:ext cx="375704" cy="5290292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사각형: 둥근 모서리 8">
              <a:extLst>
                <a:ext uri="{FF2B5EF4-FFF2-40B4-BE49-F238E27FC236}">
                  <a16:creationId xmlns:a16="http://schemas.microsoft.com/office/drawing/2014/main" id="{2AFBE0EF-8670-4555-84CA-366EB77678C6}"/>
                </a:ext>
              </a:extLst>
            </p:cNvPr>
            <p:cNvSpPr/>
            <p:nvPr/>
          </p:nvSpPr>
          <p:spPr>
            <a:xfrm>
              <a:off x="1078687" y="1961433"/>
              <a:ext cx="375704" cy="5290292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사각형: 둥근 모서리 9">
              <a:extLst>
                <a:ext uri="{FF2B5EF4-FFF2-40B4-BE49-F238E27FC236}">
                  <a16:creationId xmlns:a16="http://schemas.microsoft.com/office/drawing/2014/main" id="{3E0846BB-6893-4FB1-8235-B33A5C4D5783}"/>
                </a:ext>
              </a:extLst>
            </p:cNvPr>
            <p:cNvSpPr/>
            <p:nvPr/>
          </p:nvSpPr>
          <p:spPr>
            <a:xfrm>
              <a:off x="1454391" y="1961433"/>
              <a:ext cx="383326" cy="5290292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587799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0</Words>
  <Application>Microsoft Office PowerPoint</Application>
  <PresentationFormat>와이드스크린</PresentationFormat>
  <Paragraphs>0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정 소리</cp:lastModifiedBy>
  <cp:revision>11</cp:revision>
  <dcterms:created xsi:type="dcterms:W3CDTF">2017-07-03T05:15:29Z</dcterms:created>
  <dcterms:modified xsi:type="dcterms:W3CDTF">2017-07-04T02:22:24Z</dcterms:modified>
</cp:coreProperties>
</file>