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5B6"/>
    <a:srgbClr val="94C955"/>
    <a:srgbClr val="AD3F96"/>
    <a:srgbClr val="F26D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3DB799A3-FA7F-4EB3-94B9-D6C2509C6461}"/>
    <pc:docChg chg="undo custSel addSld modSld">
      <pc:chgData name="JIHOON Lee" userId="f3c7f4d099ee3eb8" providerId="LiveId" clId="{3DB799A3-FA7F-4EB3-94B9-D6C2509C6461}" dt="2017-07-03T09:24:02.494" v="126" actId="0"/>
      <pc:docMkLst>
        <pc:docMk/>
      </pc:docMkLst>
      <pc:sldChg chg="modSp">
        <pc:chgData name="JIHOON Lee" userId="f3c7f4d099ee3eb8" providerId="LiveId" clId="{3DB799A3-FA7F-4EB3-94B9-D6C2509C6461}" dt="2017-07-03T09:20:01.154" v="33" actId="0"/>
        <pc:sldMkLst>
          <pc:docMk/>
          <pc:sldMk cId="2588425792" sldId="256"/>
        </pc:sldMkLst>
        <pc:spChg chg="mod">
          <ac:chgData name="JIHOON Lee" userId="f3c7f4d099ee3eb8" providerId="LiveId" clId="{3DB799A3-FA7F-4EB3-94B9-D6C2509C6461}" dt="2017-07-03T09:20:01.154" v="33" actId="0"/>
          <ac:spMkLst>
            <pc:docMk/>
            <pc:sldMk cId="2588425792" sldId="256"/>
            <ac:spMk id="5" creationId="{5928A18F-6984-485B-B05B-20D66D88A20F}"/>
          </ac:spMkLst>
        </pc:spChg>
        <pc:grpChg chg="mod">
          <ac:chgData name="JIHOON Lee" userId="f3c7f4d099ee3eb8" providerId="LiveId" clId="{3DB799A3-FA7F-4EB3-94B9-D6C2509C6461}" dt="2017-07-03T09:19:50.699" v="31" actId="0"/>
          <ac:grpSpMkLst>
            <pc:docMk/>
            <pc:sldMk cId="2588425792" sldId="256"/>
            <ac:grpSpMk id="9" creationId="{B5F8068F-3282-457C-B2BE-A1E4E8255BB0}"/>
          </ac:grpSpMkLst>
        </pc:grpChg>
      </pc:sldChg>
      <pc:sldChg chg="addSp delSp modSp add">
        <pc:chgData name="JIHOON Lee" userId="f3c7f4d099ee3eb8" providerId="LiveId" clId="{3DB799A3-FA7F-4EB3-94B9-D6C2509C6461}" dt="2017-07-03T09:24:02.494" v="126" actId="0"/>
        <pc:sldMkLst>
          <pc:docMk/>
          <pc:sldMk cId="2057207823" sldId="257"/>
        </pc:sldMkLst>
        <pc:spChg chg="add del mod">
          <ac:chgData name="JIHOON Lee" userId="f3c7f4d099ee3eb8" providerId="LiveId" clId="{3DB799A3-FA7F-4EB3-94B9-D6C2509C6461}" dt="2017-07-03T09:19:06.249" v="26" actId="0"/>
          <ac:spMkLst>
            <pc:docMk/>
            <pc:sldMk cId="2057207823" sldId="257"/>
            <ac:spMk id="10" creationId="{8F2592BB-A513-4828-8159-51805A7286C5}"/>
          </ac:spMkLst>
        </pc:spChg>
        <pc:spChg chg="add mod">
          <ac:chgData name="JIHOON Lee" userId="f3c7f4d099ee3eb8" providerId="LiveId" clId="{3DB799A3-FA7F-4EB3-94B9-D6C2509C6461}" dt="2017-07-03T09:23:21.219" v="75" actId="0"/>
          <ac:spMkLst>
            <pc:docMk/>
            <pc:sldMk cId="2057207823" sldId="257"/>
            <ac:spMk id="31" creationId="{5282658A-84FD-4DF2-AB7C-BC1B06C3B2EE}"/>
          </ac:spMkLst>
        </pc:spChg>
        <pc:spChg chg="mod ord">
          <ac:chgData name="JIHOON Lee" userId="f3c7f4d099ee3eb8" providerId="LiveId" clId="{3DB799A3-FA7F-4EB3-94B9-D6C2509C6461}" dt="2017-07-03T09:21:45.771" v="50" actId="1076"/>
          <ac:spMkLst>
            <pc:docMk/>
            <pc:sldMk cId="2057207823" sldId="257"/>
            <ac:spMk id="15" creationId="{82612941-831E-4563-BE28-53E52C9ADE20}"/>
          </ac:spMkLst>
        </pc:spChg>
        <pc:spChg chg="add">
          <ac:chgData name="JIHOON Lee" userId="f3c7f4d099ee3eb8" providerId="LiveId" clId="{3DB799A3-FA7F-4EB3-94B9-D6C2509C6461}" dt="2017-07-03T09:21:52.475" v="51" actId="0"/>
          <ac:spMkLst>
            <pc:docMk/>
            <pc:sldMk cId="2057207823" sldId="257"/>
            <ac:spMk id="19" creationId="{0FD9B46C-F8CF-4102-8D2E-EFF6B54E1446}"/>
          </ac:spMkLst>
        </pc:spChg>
        <pc:spChg chg="add del mod">
          <ac:chgData name="JIHOON Lee" userId="f3c7f4d099ee3eb8" providerId="LiveId" clId="{3DB799A3-FA7F-4EB3-94B9-D6C2509C6461}" dt="2017-07-03T09:19:00.654" v="25" actId="0"/>
          <ac:spMkLst>
            <pc:docMk/>
            <pc:sldMk cId="2057207823" sldId="257"/>
            <ac:spMk id="8" creationId="{0F5E72CF-3635-49B2-9B29-9D9FB56ECFCA}"/>
          </ac:spMkLst>
        </pc:spChg>
        <pc:spChg chg="add mod">
          <ac:chgData name="JIHOON Lee" userId="f3c7f4d099ee3eb8" providerId="LiveId" clId="{3DB799A3-FA7F-4EB3-94B9-D6C2509C6461}" dt="2017-07-03T09:23:18.567" v="74" actId="0"/>
          <ac:spMkLst>
            <pc:docMk/>
            <pc:sldMk cId="2057207823" sldId="257"/>
            <ac:spMk id="30" creationId="{A8466FCB-8992-443D-8605-E72E7347A120}"/>
          </ac:spMkLst>
        </pc:spChg>
        <pc:spChg chg="add mod">
          <ac:chgData name="JIHOON Lee" userId="f3c7f4d099ee3eb8" providerId="LiveId" clId="{3DB799A3-FA7F-4EB3-94B9-D6C2509C6461}" dt="2017-07-03T09:22:50.073" v="59" actId="0"/>
          <ac:spMkLst>
            <pc:docMk/>
            <pc:sldMk cId="2057207823" sldId="257"/>
            <ac:spMk id="28" creationId="{2510B772-EF92-43A1-AE92-C8152F1B2077}"/>
          </ac:spMkLst>
        </pc:spChg>
        <pc:spChg chg="add del mod">
          <ac:chgData name="JIHOON Lee" userId="f3c7f4d099ee3eb8" providerId="LiveId" clId="{3DB799A3-FA7F-4EB3-94B9-D6C2509C6461}" dt="2017-07-03T09:16:30.138" v="7" actId="0"/>
          <ac:spMkLst>
            <pc:docMk/>
            <pc:sldMk cId="2057207823" sldId="257"/>
            <ac:spMk id="5" creationId="{6A921393-5AD5-4353-8351-8E2FCD623AEA}"/>
          </ac:spMkLst>
        </pc:spChg>
        <pc:spChg chg="add del mod">
          <ac:chgData name="JIHOON Lee" userId="f3c7f4d099ee3eb8" providerId="LiveId" clId="{3DB799A3-FA7F-4EB3-94B9-D6C2509C6461}" dt="2017-07-03T09:19:00.654" v="25" actId="0"/>
          <ac:spMkLst>
            <pc:docMk/>
            <pc:sldMk cId="2057207823" sldId="257"/>
            <ac:spMk id="7" creationId="{E00ACC46-DC65-482C-9A59-8F114AA6C21E}"/>
          </ac:spMkLst>
        </pc:spChg>
        <pc:spChg chg="add del mod ord">
          <ac:chgData name="JIHOON Lee" userId="f3c7f4d099ee3eb8" providerId="LiveId" clId="{3DB799A3-FA7F-4EB3-94B9-D6C2509C6461}" dt="2017-07-03T09:21:45.771" v="50" actId="1076"/>
          <ac:spMkLst>
            <pc:docMk/>
            <pc:sldMk cId="2057207823" sldId="257"/>
            <ac:spMk id="12" creationId="{557FCBD1-D7E9-4FC0-9C0A-5D4896791520}"/>
          </ac:spMkLst>
        </pc:spChg>
        <pc:spChg chg="del mod">
          <ac:chgData name="JIHOON Lee" userId="f3c7f4d099ee3eb8" providerId="LiveId" clId="{3DB799A3-FA7F-4EB3-94B9-D6C2509C6461}" dt="2017-07-03T09:16:52.765" v="11" actId="478"/>
          <ac:spMkLst>
            <pc:docMk/>
            <pc:sldMk cId="2057207823" sldId="257"/>
            <ac:spMk id="6" creationId="{CDAE65F3-7CAB-409F-8756-00040EC7CF3A}"/>
          </ac:spMkLst>
        </pc:spChg>
        <pc:spChg chg="add mod">
          <ac:chgData name="JIHOON Lee" userId="f3c7f4d099ee3eb8" providerId="LiveId" clId="{3DB799A3-FA7F-4EB3-94B9-D6C2509C6461}" dt="2017-07-03T09:23:59.942" v="124" actId="0"/>
          <ac:spMkLst>
            <pc:docMk/>
            <pc:sldMk cId="2057207823" sldId="257"/>
            <ac:spMk id="34" creationId="{2A479BE5-4E74-4770-9DA8-36B5C8288F6C}"/>
          </ac:spMkLst>
        </pc:spChg>
        <pc:spChg chg="add del mod ord">
          <ac:chgData name="JIHOON Lee" userId="f3c7f4d099ee3eb8" providerId="LiveId" clId="{3DB799A3-FA7F-4EB3-94B9-D6C2509C6461}" dt="2017-07-03T09:21:45.771" v="50" actId="1076"/>
          <ac:spMkLst>
            <pc:docMk/>
            <pc:sldMk cId="2057207823" sldId="257"/>
            <ac:spMk id="11" creationId="{4F880D5A-4EFA-4BB3-9FA2-27F8DA5AD6C3}"/>
          </ac:spMkLst>
        </pc:spChg>
        <pc:spChg chg="add del mod">
          <ac:chgData name="JIHOON Lee" userId="f3c7f4d099ee3eb8" providerId="LiveId" clId="{3DB799A3-FA7F-4EB3-94B9-D6C2509C6461}" dt="2017-07-03T09:19:11.375" v="27" actId="0"/>
          <ac:spMkLst>
            <pc:docMk/>
            <pc:sldMk cId="2057207823" sldId="257"/>
            <ac:spMk id="14" creationId="{9F3C4468-6FAF-4EA5-90F2-D4CF69418B38}"/>
          </ac:spMkLst>
        </pc:spChg>
        <pc:spChg chg="mod ord">
          <ac:chgData name="JIHOON Lee" userId="f3c7f4d099ee3eb8" providerId="LiveId" clId="{3DB799A3-FA7F-4EB3-94B9-D6C2509C6461}" dt="2017-07-03T09:21:38.749" v="49" actId="0"/>
          <ac:spMkLst>
            <pc:docMk/>
            <pc:sldMk cId="2057207823" sldId="257"/>
            <ac:spMk id="18" creationId="{A05C2FFE-7161-450D-8CDA-81FC49ACCFDD}"/>
          </ac:spMkLst>
        </pc:spChg>
        <pc:spChg chg="mod">
          <ac:chgData name="JIHOON Lee" userId="f3c7f4d099ee3eb8" providerId="LiveId" clId="{3DB799A3-FA7F-4EB3-94B9-D6C2509C6461}" dt="2017-07-03T09:21:45.771" v="50" actId="1076"/>
          <ac:spMkLst>
            <pc:docMk/>
            <pc:sldMk cId="2057207823" sldId="257"/>
            <ac:spMk id="16" creationId="{913269BB-D4A9-4AB3-8FB8-19B040E4AF0B}"/>
          </ac:spMkLst>
        </pc:spChg>
        <pc:spChg chg="del">
          <ac:chgData name="JIHOON Lee" userId="f3c7f4d099ee3eb8" providerId="LiveId" clId="{3DB799A3-FA7F-4EB3-94B9-D6C2509C6461}" dt="2017-07-03T09:14:43.940" v="1" actId="478"/>
          <ac:spMkLst>
            <pc:docMk/>
            <pc:sldMk cId="2057207823" sldId="257"/>
            <ac:spMk id="2" creationId="{01B6EEF9-BBFC-4BB8-8539-004C72A8CDE8}"/>
          </ac:spMkLst>
        </pc:spChg>
        <pc:spChg chg="add del mod">
          <ac:chgData name="JIHOON Lee" userId="f3c7f4d099ee3eb8" providerId="LiveId" clId="{3DB799A3-FA7F-4EB3-94B9-D6C2509C6461}" dt="2017-07-03T09:19:06.249" v="26" actId="0"/>
          <ac:spMkLst>
            <pc:docMk/>
            <pc:sldMk cId="2057207823" sldId="257"/>
            <ac:spMk id="9" creationId="{8652A1A3-3055-4E5A-8138-128A2DB3B2F5}"/>
          </ac:spMkLst>
        </pc:spChg>
        <pc:spChg chg="add mod">
          <ac:chgData name="JIHOON Lee" userId="f3c7f4d099ee3eb8" providerId="LiveId" clId="{3DB799A3-FA7F-4EB3-94B9-D6C2509C6461}" dt="2017-07-03T09:24:02.494" v="126" actId="0"/>
          <ac:spMkLst>
            <pc:docMk/>
            <pc:sldMk cId="2057207823" sldId="257"/>
            <ac:spMk id="36" creationId="{51EA3F4A-6C54-4810-BEC5-5EA6DA943FF6}"/>
          </ac:spMkLst>
        </pc:spChg>
        <pc:spChg chg="add mod">
          <ac:chgData name="JIHOON Lee" userId="f3c7f4d099ee3eb8" providerId="LiveId" clId="{3DB799A3-FA7F-4EB3-94B9-D6C2509C6461}" dt="2017-07-03T09:23:15.674" v="73" actId="1076"/>
          <ac:spMkLst>
            <pc:docMk/>
            <pc:sldMk cId="2057207823" sldId="257"/>
            <ac:spMk id="29" creationId="{993137A6-0246-4184-86B0-627846BF0FF5}"/>
          </ac:spMkLst>
        </pc:spChg>
        <pc:spChg chg="mod ord">
          <ac:chgData name="JIHOON Lee" userId="f3c7f4d099ee3eb8" providerId="LiveId" clId="{3DB799A3-FA7F-4EB3-94B9-D6C2509C6461}" dt="2017-07-03T09:21:45.771" v="50" actId="1076"/>
          <ac:spMkLst>
            <pc:docMk/>
            <pc:sldMk cId="2057207823" sldId="257"/>
            <ac:spMk id="17" creationId="{9786C598-6335-41DE-8C37-21095BBA7D2E}"/>
          </ac:spMkLst>
        </pc:spChg>
        <pc:spChg chg="del">
          <ac:chgData name="JIHOON Lee" userId="f3c7f4d099ee3eb8" providerId="LiveId" clId="{3DB799A3-FA7F-4EB3-94B9-D6C2509C6461}" dt="2017-07-03T09:14:43.940" v="1" actId="478"/>
          <ac:spMkLst>
            <pc:docMk/>
            <pc:sldMk cId="2057207823" sldId="257"/>
            <ac:spMk id="3" creationId="{C71DC5D7-25DA-4386-8276-5BC979FA5C13}"/>
          </ac:spMkLst>
        </pc:spChg>
        <pc:spChg chg="add del mod">
          <ac:chgData name="JIHOON Lee" userId="f3c7f4d099ee3eb8" providerId="LiveId" clId="{3DB799A3-FA7F-4EB3-94B9-D6C2509C6461}" dt="2017-07-03T09:16:30.138" v="7" actId="0"/>
          <ac:spMkLst>
            <pc:docMk/>
            <pc:sldMk cId="2057207823" sldId="257"/>
            <ac:spMk id="4" creationId="{3F656320-2610-4FDE-B671-D7AE4E8698C8}"/>
          </ac:spMkLst>
        </pc:spChg>
        <pc:spChg chg="add mod">
          <ac:chgData name="JIHOON Lee" userId="f3c7f4d099ee3eb8" providerId="LiveId" clId="{3DB799A3-FA7F-4EB3-94B9-D6C2509C6461}" dt="2017-07-03T09:23:21.219" v="75" actId="0"/>
          <ac:spMkLst>
            <pc:docMk/>
            <pc:sldMk cId="2057207823" sldId="257"/>
            <ac:spMk id="32" creationId="{A407377C-DB68-4ED2-80FC-37A2723203C7}"/>
          </ac:spMkLst>
        </pc:spChg>
        <pc:spChg chg="add mod">
          <ac:chgData name="JIHOON Lee" userId="f3c7f4d099ee3eb8" providerId="LiveId" clId="{3DB799A3-FA7F-4EB3-94B9-D6C2509C6461}" dt="2017-07-03T09:24:01.343" v="125" actId="0"/>
          <ac:spMkLst>
            <pc:docMk/>
            <pc:sldMk cId="2057207823" sldId="257"/>
            <ac:spMk id="35" creationId="{9DD4E0D6-B2F2-4114-ADD5-47D5CD3A0A42}"/>
          </ac:spMkLst>
        </pc:spChg>
        <pc:spChg chg="add del mod">
          <ac:chgData name="JIHOON Lee" userId="f3c7f4d099ee3eb8" providerId="LiveId" clId="{3DB799A3-FA7F-4EB3-94B9-D6C2509C6461}" dt="2017-07-03T09:19:11.375" v="27" actId="0"/>
          <ac:spMkLst>
            <pc:docMk/>
            <pc:sldMk cId="2057207823" sldId="257"/>
            <ac:spMk id="13" creationId="{4C338BF2-9993-48F2-B39C-77514232903A}"/>
          </ac:spMkLst>
        </pc:spChg>
        <pc:spChg chg="add mod">
          <ac:chgData name="JIHOON Lee" userId="f3c7f4d099ee3eb8" providerId="LiveId" clId="{3DB799A3-FA7F-4EB3-94B9-D6C2509C6461}" dt="2017-07-03T09:23:58.363" v="123" actId="0"/>
          <ac:spMkLst>
            <pc:docMk/>
            <pc:sldMk cId="2057207823" sldId="257"/>
            <ac:spMk id="33" creationId="{22E353A7-E655-4109-AD72-71EF6686FB48}"/>
          </ac:spMkLst>
        </pc:spChg>
        <pc:picChg chg="add mod">
          <ac:chgData name="JIHOON Lee" userId="f3c7f4d099ee3eb8" providerId="LiveId" clId="{3DB799A3-FA7F-4EB3-94B9-D6C2509C6461}" dt="2017-07-03T09:22:41.949" v="57" actId="1076"/>
          <ac:picMkLst>
            <pc:docMk/>
            <pc:sldMk cId="2057207823" sldId="257"/>
            <ac:picMk id="21" creationId="{2302E635-6ADD-4DF6-B47F-0CB196793D36}"/>
          </ac:picMkLst>
        </pc:picChg>
        <pc:picChg chg="add mod">
          <ac:chgData name="JIHOON Lee" userId="f3c7f4d099ee3eb8" providerId="LiveId" clId="{3DB799A3-FA7F-4EB3-94B9-D6C2509C6461}" dt="2017-07-03T09:22:33.707" v="54" actId="1076"/>
          <ac:picMkLst>
            <pc:docMk/>
            <pc:sldMk cId="2057207823" sldId="257"/>
            <ac:picMk id="27" creationId="{7C490269-C662-42BF-BE30-729353707902}"/>
          </ac:picMkLst>
        </pc:picChg>
        <pc:picChg chg="add mod">
          <ac:chgData name="JIHOON Lee" userId="f3c7f4d099ee3eb8" providerId="LiveId" clId="{3DB799A3-FA7F-4EB3-94B9-D6C2509C6461}" dt="2017-07-03T09:22:35.729" v="55" actId="1076"/>
          <ac:picMkLst>
            <pc:docMk/>
            <pc:sldMk cId="2057207823" sldId="257"/>
            <ac:picMk id="25" creationId="{E29FDC4B-C082-435A-B826-CE1673C249CB}"/>
          </ac:picMkLst>
        </pc:picChg>
        <pc:picChg chg="add mod">
          <ac:chgData name="JIHOON Lee" userId="f3c7f4d099ee3eb8" providerId="LiveId" clId="{3DB799A3-FA7F-4EB3-94B9-D6C2509C6461}" dt="2017-07-03T09:22:39.194" v="56" actId="1076"/>
          <ac:picMkLst>
            <pc:docMk/>
            <pc:sldMk cId="2057207823" sldId="257"/>
            <ac:picMk id="23" creationId="{2FB08D33-6EA7-4F5D-A10D-23B7898E475F}"/>
          </ac:picMkLst>
        </pc:picChg>
      </pc:sldChg>
    </pc:docChg>
  </pc:docChgLst>
  <pc:docChgLst>
    <pc:chgData name="JIHOON Lee" userId="f3c7f4d099ee3eb8" providerId="LiveId" clId="{09ACF958-D442-4A4F-A39B-3852007886A9}"/>
    <pc:docChg chg="undo custSel modSld">
      <pc:chgData name="JIHOON Lee" userId="f3c7f4d099ee3eb8" providerId="LiveId" clId="{09ACF958-D442-4A4F-A39B-3852007886A9}" dt="2017-06-15T08:11:48.588" v="62" actId="478"/>
      <pc:docMkLst>
        <pc:docMk/>
      </pc:docMkLst>
      <pc:sldChg chg="addSp delSp modSp">
        <pc:chgData name="JIHOON Lee" userId="f3c7f4d099ee3eb8" providerId="LiveId" clId="{09ACF958-D442-4A4F-A39B-3852007886A9}" dt="2017-06-15T08:11:48.588" v="62" actId="478"/>
        <pc:sldMkLst>
          <pc:docMk/>
          <pc:sldMk cId="2588425792" sldId="256"/>
        </pc:sldMkLst>
        <pc:spChg chg="mod">
          <ac:chgData name="JIHOON Lee" userId="f3c7f4d099ee3eb8" providerId="LiveId" clId="{09ACF958-D442-4A4F-A39B-3852007886A9}" dt="2017-06-15T08:00:33.165" v="47" actId="1076"/>
          <ac:spMkLst>
            <pc:docMk/>
            <pc:sldMk cId="2588425792" sldId="256"/>
            <ac:spMk id="23" creationId="{D4CD2023-B4AB-44DC-9963-1D95C0F0B3D8}"/>
          </ac:spMkLst>
        </pc:spChg>
        <pc:spChg chg="mod">
          <ac:chgData name="JIHOON Lee" userId="f3c7f4d099ee3eb8" providerId="LiveId" clId="{09ACF958-D442-4A4F-A39B-3852007886A9}" dt="2017-06-15T08:00:27.024" v="45" actId="121"/>
          <ac:spMkLst>
            <pc:docMk/>
            <pc:sldMk cId="2588425792" sldId="256"/>
            <ac:spMk id="18" creationId="{1A4E936F-CF9C-4BA9-828A-9C1D2A053F5C}"/>
          </ac:spMkLst>
        </pc:spChg>
        <pc:spChg chg="mod">
          <ac:chgData name="JIHOON Lee" userId="f3c7f4d099ee3eb8" providerId="LiveId" clId="{09ACF958-D442-4A4F-A39B-3852007886A9}" dt="2017-06-15T08:00:58.643" v="59" actId="1076"/>
          <ac:spMkLst>
            <pc:docMk/>
            <pc:sldMk cId="2588425792" sldId="256"/>
            <ac:spMk id="20" creationId="{2114D4F4-C62E-45C8-8D83-23679297407E}"/>
          </ac:spMkLst>
        </pc:spChg>
        <pc:spChg chg="mod">
          <ac:chgData name="JIHOON Lee" userId="f3c7f4d099ee3eb8" providerId="LiveId" clId="{09ACF958-D442-4A4F-A39B-3852007886A9}" dt="2017-06-15T08:00:33.165" v="47" actId="1076"/>
          <ac:spMkLst>
            <pc:docMk/>
            <pc:sldMk cId="2588425792" sldId="256"/>
            <ac:spMk id="22" creationId="{BAE57885-0678-4A02-B1A0-9E8876DD6BA3}"/>
          </ac:spMkLst>
        </pc:spChg>
        <pc:spChg chg="mod">
          <ac:chgData name="JIHOON Lee" userId="f3c7f4d099ee3eb8" providerId="LiveId" clId="{09ACF958-D442-4A4F-A39B-3852007886A9}" dt="2017-06-15T08:00:27.024" v="45" actId="121"/>
          <ac:spMkLst>
            <pc:docMk/>
            <pc:sldMk cId="2588425792" sldId="256"/>
            <ac:spMk id="19" creationId="{9EA54180-AD68-485E-96D5-B152020B6B4E}"/>
          </ac:spMkLst>
        </pc:spChg>
        <pc:spChg chg="del mod">
          <ac:chgData name="JIHOON Lee" userId="f3c7f4d099ee3eb8" providerId="LiveId" clId="{09ACF958-D442-4A4F-A39B-3852007886A9}" dt="2017-06-15T08:11:48.588" v="62" actId="478"/>
          <ac:spMkLst>
            <pc:docMk/>
            <pc:sldMk cId="2588425792" sldId="256"/>
            <ac:spMk id="4" creationId="{183862BC-A0E4-454B-9224-D45212475392}"/>
          </ac:spMkLst>
        </pc:spChg>
        <pc:spChg chg="mod">
          <ac:chgData name="JIHOON Lee" userId="f3c7f4d099ee3eb8" providerId="LiveId" clId="{09ACF958-D442-4A4F-A39B-3852007886A9}" dt="2017-06-15T08:00:23.261" v="44" actId="121"/>
          <ac:spMkLst>
            <pc:docMk/>
            <pc:sldMk cId="2588425792" sldId="256"/>
            <ac:spMk id="16" creationId="{9A7AF767-2707-4A13-9A4F-A5FF7E1BA73F}"/>
          </ac:spMkLst>
        </pc:spChg>
        <pc:spChg chg="mod">
          <ac:chgData name="JIHOON Lee" userId="f3c7f4d099ee3eb8" providerId="LiveId" clId="{09ACF958-D442-4A4F-A39B-3852007886A9}" dt="2017-06-15T08:00:23.261" v="44" actId="121"/>
          <ac:spMkLst>
            <pc:docMk/>
            <pc:sldMk cId="2588425792" sldId="256"/>
            <ac:spMk id="17" creationId="{6E871A93-EA92-4C4B-86EE-18323C035B3C}"/>
          </ac:spMkLst>
        </pc:spChg>
        <pc:spChg chg="mod">
          <ac:chgData name="JIHOON Lee" userId="f3c7f4d099ee3eb8" providerId="LiveId" clId="{09ACF958-D442-4A4F-A39B-3852007886A9}" dt="2017-06-15T08:00:58.643" v="59" actId="1076"/>
          <ac:spMkLst>
            <pc:docMk/>
            <pc:sldMk cId="2588425792" sldId="256"/>
            <ac:spMk id="21" creationId="{07004326-B193-456B-B213-B9A853D86E4F}"/>
          </ac:spMkLst>
        </pc:spChg>
        <pc:picChg chg="add del mod">
          <ac:chgData name="JIHOON Lee" userId="f3c7f4d099ee3eb8" providerId="LiveId" clId="{09ACF958-D442-4A4F-A39B-3852007886A9}" dt="2017-06-15T07:58:12.320" v="5" actId="478"/>
          <ac:picMkLst>
            <pc:docMk/>
            <pc:sldMk cId="2588425792" sldId="256"/>
            <ac:picMk id="28" creationId="{CC55C4E6-45D5-4042-BA7E-F109A63854D3}"/>
          </ac:picMkLst>
        </pc:picChg>
        <pc:picChg chg="add del mod">
          <ac:chgData name="JIHOON Lee" userId="f3c7f4d099ee3eb8" providerId="LiveId" clId="{09ACF958-D442-4A4F-A39B-3852007886A9}" dt="2017-06-15T07:58:13.694" v="8" actId="478"/>
          <ac:picMkLst>
            <pc:docMk/>
            <pc:sldMk cId="2588425792" sldId="256"/>
            <ac:picMk id="30" creationId="{042477E2-C635-4F7C-A111-FD9EFFFE04D5}"/>
          </ac:picMkLst>
        </pc:picChg>
        <pc:picChg chg="add del mod">
          <ac:chgData name="JIHOON Lee" userId="f3c7f4d099ee3eb8" providerId="LiveId" clId="{09ACF958-D442-4A4F-A39B-3852007886A9}" dt="2017-06-15T07:58:12.852" v="6" actId="478"/>
          <ac:picMkLst>
            <pc:docMk/>
            <pc:sldMk cId="2588425792" sldId="256"/>
            <ac:picMk id="3" creationId="{667107B1-3B0D-477D-98C3-C4490D1247DA}"/>
          </ac:picMkLst>
        </pc:picChg>
        <pc:picChg chg="add mod">
          <ac:chgData name="JIHOON Lee" userId="f3c7f4d099ee3eb8" providerId="LiveId" clId="{09ACF958-D442-4A4F-A39B-3852007886A9}" dt="2017-06-15T08:01:02.910" v="60" actId="1076"/>
          <ac:picMkLst>
            <pc:docMk/>
            <pc:sldMk cId="2588425792" sldId="256"/>
            <ac:picMk id="34" creationId="{23AA09F1-3FEA-4DCC-8E0E-E9A397DA4197}"/>
          </ac:picMkLst>
        </pc:picChg>
        <pc:picChg chg="add del mod">
          <ac:chgData name="JIHOON Lee" userId="f3c7f4d099ee3eb8" providerId="LiveId" clId="{09ACF958-D442-4A4F-A39B-3852007886A9}" dt="2017-06-15T07:58:13.173" v="7" actId="478"/>
          <ac:picMkLst>
            <pc:docMk/>
            <pc:sldMk cId="2588425792" sldId="256"/>
            <ac:picMk id="26" creationId="{3B0A3402-D8BB-48D4-8227-4FCB247B7C0C}"/>
          </ac:picMkLst>
        </pc:picChg>
        <pc:picChg chg="add mod">
          <ac:chgData name="JIHOON Lee" userId="f3c7f4d099ee3eb8" providerId="LiveId" clId="{09ACF958-D442-4A4F-A39B-3852007886A9}" dt="2017-06-15T08:00:46.705" v="54" actId="1076"/>
          <ac:picMkLst>
            <pc:docMk/>
            <pc:sldMk cId="2588425792" sldId="256"/>
            <ac:picMk id="38" creationId="{F41574D9-8355-487B-90B4-D40F95F93F10}"/>
          </ac:picMkLst>
        </pc:picChg>
        <pc:picChg chg="add mod">
          <ac:chgData name="JIHOON Lee" userId="f3c7f4d099ee3eb8" providerId="LiveId" clId="{09ACF958-D442-4A4F-A39B-3852007886A9}" dt="2017-06-15T08:01:04.926" v="61" actId="1076"/>
          <ac:picMkLst>
            <pc:docMk/>
            <pc:sldMk cId="2588425792" sldId="256"/>
            <ac:picMk id="36" creationId="{8B539FFC-5C16-4B03-9C02-2FE4B5B58553}"/>
          </ac:picMkLst>
        </pc:picChg>
        <pc:picChg chg="add mod">
          <ac:chgData name="JIHOON Lee" userId="f3c7f4d099ee3eb8" providerId="LiveId" clId="{09ACF958-D442-4A4F-A39B-3852007886A9}" dt="2017-06-15T08:00:49.919" v="56" actId="1076"/>
          <ac:picMkLst>
            <pc:docMk/>
            <pc:sldMk cId="2588425792" sldId="256"/>
            <ac:picMk id="32" creationId="{FE63ACE6-590C-4381-8FD6-F62003898FA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771EDD-32CF-4829-8E71-66EB9F432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0128BE-A6CD-4321-BAF4-D9F37EB60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4F33EB-763C-4CDA-8587-1F69D8FC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EB8FBA5-0EE5-4C75-8590-1EC8CD2B2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C6567A-3893-4985-B87E-BD72C405F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4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8252B6-5880-4277-85D8-FC4661E8D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08F1F0-0D9F-4744-AE4F-14CA8B1E8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EAC7AB4-4AA4-4A3B-A28A-B8E82120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4E1E11-15FE-4329-B1D4-A7DF547D2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155749-3499-4431-8267-455F5712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42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A00F1DA-1EB4-4AD6-A9F1-4EB2386367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B494B26-1540-49CC-8FBE-C711E7966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8206B04-04EF-4727-8A77-D8106125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491B25-404F-431E-9CE1-BCCD0BD01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2B0CDEA-8C89-498A-A507-20708F200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43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C88EAC-D44B-4DEA-8BD1-7BA698FD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475C1E-82D8-48BE-8A50-CD518099B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D9BFD8-97F4-498C-8745-0526D2BBC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0F67FB-2EFE-4ED9-9F23-797E18FB7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E75763-F07C-4430-9643-40F24C43B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25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6998C-5266-46AD-BDD3-4E1D1126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E788351-31BA-4C1B-A19F-B050614A5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082320-3642-4E5A-9E0D-7CE04F0C0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87A07E-B3E7-4B3E-9FA7-E9A9C082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8EE745-D239-4CD4-B5E3-78F364EB4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299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1F7759-D932-4A9B-A027-D5904B4F7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24973C6-6F91-4A37-BEED-4AEA77AC3D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C193B9B-9108-4286-BE73-213FFAD56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0FB49B-0A45-4E42-B0D6-D5AE49868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B72FB68-766B-4806-815C-D52C165EA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586C36C-0897-4602-B912-695D26A7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015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00C06E-C576-4711-AA78-1CC0EE745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DBB5AEF-D125-4517-BF8D-066B4172B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29777D3-DD3F-450D-99A0-0F25D832C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A4BA4FD-27E5-479A-83D8-988A86D90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58CCB0F-E499-44D3-A6C4-26FC6BDC2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6D9FCE1-D493-40D0-9ECD-045B2375C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8E8A0D3-3822-4C05-B63F-F9F91317A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96A24AD-A6FB-49E8-A098-77A6297C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13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180008-A712-42FE-9CD1-531156B91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90BA28A-3D5F-4B5C-9F78-A5DD74AA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8DAEF73-9CC3-4A3B-B5E4-016D0F9E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0EC8AA6-0BC8-4433-A4A9-F57F2EFD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66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C73CBBB-C314-49F9-AA61-18BDE394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B1BC65D-3AD7-47BF-8910-9A584BB72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3419991-1C9C-428C-A6FF-49D6988EA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98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DAE9DB-7BC8-4786-8FDC-B18909E18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A6898D1-646B-433E-B72B-453CB3659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94CBC1-FAD4-4E3E-B6A6-F73545C116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CA3AE3-DFD6-4072-B946-B4359E115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56933C-A860-4056-A16A-139F7C33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C7FCE71-E882-4F3D-91A4-C4B7EA4BE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F8E42B-31FE-45E2-9A59-D6C05BF30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71A1A47-0AF9-40FD-A1B9-47E76061CF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EECB4E8-1B4B-4272-BD23-B17D7C4CC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F2A920-F1E2-41EF-B1F6-963F77087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CBFA482-A7A3-460C-B3FB-98EF0331D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863CE1-9F10-4513-BE0B-667920D4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87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0FF6BA7-7F00-4F85-AFDA-A9C526331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63AE681-C3C4-467E-B5C6-1058A4A6C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77BBC1-1F17-4B48-8FA6-BAB232EFF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8796-AFEF-4B1A-B080-F362B0786EE5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A1890C2-A7F7-437C-9B75-4D45781D0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82B3E7-C317-4DB0-A486-A855B9CF7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FE74A-8D5C-4B41-8778-425B0CF31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26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FB269F23-2EDA-4688-A319-1AEC4AC3C3D9}"/>
              </a:ext>
            </a:extLst>
          </p:cNvPr>
          <p:cNvSpPr/>
          <p:nvPr/>
        </p:nvSpPr>
        <p:spPr>
          <a:xfrm>
            <a:off x="5946776" y="3461081"/>
            <a:ext cx="2400300" cy="2400300"/>
          </a:xfrm>
          <a:prstGeom prst="roundRect">
            <a:avLst>
              <a:gd name="adj" fmla="val 6746"/>
            </a:avLst>
          </a:prstGeom>
          <a:solidFill>
            <a:srgbClr val="11A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자유형: 도형 27">
            <a:extLst>
              <a:ext uri="{FF2B5EF4-FFF2-40B4-BE49-F238E27FC236}">
                <a16:creationId xmlns:a16="http://schemas.microsoft.com/office/drawing/2014/main" id="{7E9C1978-4D51-4BC4-8C80-387D3E2304B1}"/>
              </a:ext>
            </a:extLst>
          </p:cNvPr>
          <p:cNvSpPr/>
          <p:nvPr/>
        </p:nvSpPr>
        <p:spPr>
          <a:xfrm>
            <a:off x="7996567" y="3461081"/>
            <a:ext cx="2788909" cy="2400300"/>
          </a:xfrm>
          <a:custGeom>
            <a:avLst/>
            <a:gdLst>
              <a:gd name="connsiteX0" fmla="*/ 550533 w 2788909"/>
              <a:gd name="connsiteY0" fmla="*/ 0 h 2400300"/>
              <a:gd name="connsiteX1" fmla="*/ 2626985 w 2788909"/>
              <a:gd name="connsiteY1" fmla="*/ 0 h 2400300"/>
              <a:gd name="connsiteX2" fmla="*/ 2788909 w 2788909"/>
              <a:gd name="connsiteY2" fmla="*/ 161924 h 2400300"/>
              <a:gd name="connsiteX3" fmla="*/ 2788909 w 2788909"/>
              <a:gd name="connsiteY3" fmla="*/ 2238376 h 2400300"/>
              <a:gd name="connsiteX4" fmla="*/ 2626985 w 2788909"/>
              <a:gd name="connsiteY4" fmla="*/ 2400300 h 2400300"/>
              <a:gd name="connsiteX5" fmla="*/ 550533 w 2788909"/>
              <a:gd name="connsiteY5" fmla="*/ 2400300 h 2400300"/>
              <a:gd name="connsiteX6" fmla="*/ 388609 w 2788909"/>
              <a:gd name="connsiteY6" fmla="*/ 2238376 h 2400300"/>
              <a:gd name="connsiteX7" fmla="*/ 388609 w 2788909"/>
              <a:gd name="connsiteY7" fmla="*/ 1425542 h 2400300"/>
              <a:gd name="connsiteX8" fmla="*/ 0 w 2788909"/>
              <a:gd name="connsiteY8" fmla="*/ 1200149 h 2400300"/>
              <a:gd name="connsiteX9" fmla="*/ 388609 w 2788909"/>
              <a:gd name="connsiteY9" fmla="*/ 974756 h 2400300"/>
              <a:gd name="connsiteX10" fmla="*/ 388609 w 2788909"/>
              <a:gd name="connsiteY10" fmla="*/ 161924 h 2400300"/>
              <a:gd name="connsiteX11" fmla="*/ 550533 w 2788909"/>
              <a:gd name="connsiteY11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88909" h="2400300">
                <a:moveTo>
                  <a:pt x="550533" y="0"/>
                </a:moveTo>
                <a:lnTo>
                  <a:pt x="2626985" y="0"/>
                </a:lnTo>
                <a:cubicBezTo>
                  <a:pt x="2716413" y="0"/>
                  <a:pt x="2788909" y="72496"/>
                  <a:pt x="2788909" y="161924"/>
                </a:cubicBezTo>
                <a:lnTo>
                  <a:pt x="2788909" y="2238376"/>
                </a:lnTo>
                <a:cubicBezTo>
                  <a:pt x="2788909" y="2327804"/>
                  <a:pt x="2716413" y="2400300"/>
                  <a:pt x="2626985" y="2400300"/>
                </a:cubicBezTo>
                <a:lnTo>
                  <a:pt x="550533" y="2400300"/>
                </a:lnTo>
                <a:cubicBezTo>
                  <a:pt x="461105" y="2400300"/>
                  <a:pt x="388609" y="2327804"/>
                  <a:pt x="388609" y="2238376"/>
                </a:cubicBezTo>
                <a:lnTo>
                  <a:pt x="388609" y="1425542"/>
                </a:lnTo>
                <a:lnTo>
                  <a:pt x="0" y="1200149"/>
                </a:lnTo>
                <a:lnTo>
                  <a:pt x="388609" y="974756"/>
                </a:lnTo>
                <a:lnTo>
                  <a:pt x="388609" y="161924"/>
                </a:lnTo>
                <a:cubicBezTo>
                  <a:pt x="388609" y="72496"/>
                  <a:pt x="461105" y="0"/>
                  <a:pt x="550533" y="0"/>
                </a:cubicBezTo>
                <a:close/>
              </a:path>
            </a:pathLst>
          </a:custGeom>
          <a:solidFill>
            <a:srgbClr val="94C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자유형: 도형 26">
            <a:extLst>
              <a:ext uri="{FF2B5EF4-FFF2-40B4-BE49-F238E27FC236}">
                <a16:creationId xmlns:a16="http://schemas.microsoft.com/office/drawing/2014/main" id="{C121A4CA-9600-4F0D-AE4A-85A699775A12}"/>
              </a:ext>
            </a:extLst>
          </p:cNvPr>
          <p:cNvSpPr/>
          <p:nvPr/>
        </p:nvSpPr>
        <p:spPr>
          <a:xfrm>
            <a:off x="8385176" y="1012826"/>
            <a:ext cx="2400300" cy="2750809"/>
          </a:xfrm>
          <a:custGeom>
            <a:avLst/>
            <a:gdLst>
              <a:gd name="connsiteX0" fmla="*/ 161924 w 2400300"/>
              <a:gd name="connsiteY0" fmla="*/ 0 h 2750809"/>
              <a:gd name="connsiteX1" fmla="*/ 2238376 w 2400300"/>
              <a:gd name="connsiteY1" fmla="*/ 0 h 2750809"/>
              <a:gd name="connsiteX2" fmla="*/ 2400300 w 2400300"/>
              <a:gd name="connsiteY2" fmla="*/ 161924 h 2750809"/>
              <a:gd name="connsiteX3" fmla="*/ 2400300 w 2400300"/>
              <a:gd name="connsiteY3" fmla="*/ 2238376 h 2750809"/>
              <a:gd name="connsiteX4" fmla="*/ 2238376 w 2400300"/>
              <a:gd name="connsiteY4" fmla="*/ 2400300 h 2750809"/>
              <a:gd name="connsiteX5" fmla="*/ 1403445 w 2400300"/>
              <a:gd name="connsiteY5" fmla="*/ 2400300 h 2750809"/>
              <a:gd name="connsiteX6" fmla="*/ 1200149 w 2400300"/>
              <a:gd name="connsiteY6" fmla="*/ 2750809 h 2750809"/>
              <a:gd name="connsiteX7" fmla="*/ 996854 w 2400300"/>
              <a:gd name="connsiteY7" fmla="*/ 2400300 h 2750809"/>
              <a:gd name="connsiteX8" fmla="*/ 161924 w 2400300"/>
              <a:gd name="connsiteY8" fmla="*/ 2400300 h 2750809"/>
              <a:gd name="connsiteX9" fmla="*/ 0 w 2400300"/>
              <a:gd name="connsiteY9" fmla="*/ 2238376 h 2750809"/>
              <a:gd name="connsiteX10" fmla="*/ 0 w 2400300"/>
              <a:gd name="connsiteY10" fmla="*/ 161924 h 2750809"/>
              <a:gd name="connsiteX11" fmla="*/ 161924 w 2400300"/>
              <a:gd name="connsiteY11" fmla="*/ 0 h 27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00300" h="2750809">
                <a:moveTo>
                  <a:pt x="161924" y="0"/>
                </a:moveTo>
                <a:lnTo>
                  <a:pt x="2238376" y="0"/>
                </a:lnTo>
                <a:cubicBezTo>
                  <a:pt x="2327804" y="0"/>
                  <a:pt x="2400300" y="72496"/>
                  <a:pt x="2400300" y="161924"/>
                </a:cubicBezTo>
                <a:lnTo>
                  <a:pt x="2400300" y="2238376"/>
                </a:lnTo>
                <a:cubicBezTo>
                  <a:pt x="2400300" y="2327804"/>
                  <a:pt x="2327804" y="2400300"/>
                  <a:pt x="2238376" y="2400300"/>
                </a:cubicBezTo>
                <a:lnTo>
                  <a:pt x="1403445" y="2400300"/>
                </a:lnTo>
                <a:lnTo>
                  <a:pt x="1200149" y="2750809"/>
                </a:lnTo>
                <a:lnTo>
                  <a:pt x="996854" y="2400300"/>
                </a:lnTo>
                <a:lnTo>
                  <a:pt x="161924" y="2400300"/>
                </a:lnTo>
                <a:cubicBezTo>
                  <a:pt x="72496" y="2400300"/>
                  <a:pt x="0" y="2327804"/>
                  <a:pt x="0" y="2238376"/>
                </a:cubicBezTo>
                <a:lnTo>
                  <a:pt x="0" y="161924"/>
                </a:lnTo>
                <a:cubicBezTo>
                  <a:pt x="0" y="72496"/>
                  <a:pt x="72496" y="0"/>
                  <a:pt x="161924" y="0"/>
                </a:cubicBezTo>
                <a:close/>
              </a:path>
            </a:pathLst>
          </a:custGeom>
          <a:solidFill>
            <a:srgbClr val="AD3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자유형: 도형 25">
            <a:extLst>
              <a:ext uri="{FF2B5EF4-FFF2-40B4-BE49-F238E27FC236}">
                <a16:creationId xmlns:a16="http://schemas.microsoft.com/office/drawing/2014/main" id="{F237057E-9B76-4758-8D4A-AFA2A9EF8113}"/>
              </a:ext>
            </a:extLst>
          </p:cNvPr>
          <p:cNvSpPr/>
          <p:nvPr/>
        </p:nvSpPr>
        <p:spPr>
          <a:xfrm rot="5400000">
            <a:off x="6141079" y="818522"/>
            <a:ext cx="2400300" cy="2788908"/>
          </a:xfrm>
          <a:custGeom>
            <a:avLst/>
            <a:gdLst>
              <a:gd name="connsiteX0" fmla="*/ 0 w 2400300"/>
              <a:gd name="connsiteY0" fmla="*/ 2626984 h 2788908"/>
              <a:gd name="connsiteX1" fmla="*/ 0 w 2400300"/>
              <a:gd name="connsiteY1" fmla="*/ 550532 h 2788908"/>
              <a:gd name="connsiteX2" fmla="*/ 161923 w 2400300"/>
              <a:gd name="connsiteY2" fmla="*/ 388608 h 2788908"/>
              <a:gd name="connsiteX3" fmla="*/ 974758 w 2400300"/>
              <a:gd name="connsiteY3" fmla="*/ 388608 h 2788908"/>
              <a:gd name="connsiteX4" fmla="*/ 1200151 w 2400300"/>
              <a:gd name="connsiteY4" fmla="*/ 0 h 2788908"/>
              <a:gd name="connsiteX5" fmla="*/ 1425544 w 2400300"/>
              <a:gd name="connsiteY5" fmla="*/ 388608 h 2788908"/>
              <a:gd name="connsiteX6" fmla="*/ 2238376 w 2400300"/>
              <a:gd name="connsiteY6" fmla="*/ 388608 h 2788908"/>
              <a:gd name="connsiteX7" fmla="*/ 2400300 w 2400300"/>
              <a:gd name="connsiteY7" fmla="*/ 550532 h 2788908"/>
              <a:gd name="connsiteX8" fmla="*/ 2400300 w 2400300"/>
              <a:gd name="connsiteY8" fmla="*/ 2626984 h 2788908"/>
              <a:gd name="connsiteX9" fmla="*/ 2238376 w 2400300"/>
              <a:gd name="connsiteY9" fmla="*/ 2788908 h 2788908"/>
              <a:gd name="connsiteX10" fmla="*/ 161923 w 2400300"/>
              <a:gd name="connsiteY10" fmla="*/ 2788908 h 2788908"/>
              <a:gd name="connsiteX11" fmla="*/ 0 w 2400300"/>
              <a:gd name="connsiteY11" fmla="*/ 2626984 h 2788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00300" h="2788908">
                <a:moveTo>
                  <a:pt x="0" y="2626984"/>
                </a:moveTo>
                <a:lnTo>
                  <a:pt x="0" y="550532"/>
                </a:lnTo>
                <a:cubicBezTo>
                  <a:pt x="0" y="461104"/>
                  <a:pt x="72495" y="388608"/>
                  <a:pt x="161923" y="388608"/>
                </a:cubicBezTo>
                <a:lnTo>
                  <a:pt x="974758" y="388608"/>
                </a:lnTo>
                <a:lnTo>
                  <a:pt x="1200151" y="0"/>
                </a:lnTo>
                <a:lnTo>
                  <a:pt x="1425544" y="388608"/>
                </a:lnTo>
                <a:lnTo>
                  <a:pt x="2238376" y="388608"/>
                </a:lnTo>
                <a:cubicBezTo>
                  <a:pt x="2327804" y="388608"/>
                  <a:pt x="2400300" y="461104"/>
                  <a:pt x="2400300" y="550532"/>
                </a:cubicBezTo>
                <a:lnTo>
                  <a:pt x="2400300" y="2626984"/>
                </a:lnTo>
                <a:cubicBezTo>
                  <a:pt x="2400300" y="2716412"/>
                  <a:pt x="2327804" y="2788908"/>
                  <a:pt x="2238376" y="2788908"/>
                </a:cubicBezTo>
                <a:lnTo>
                  <a:pt x="161923" y="2788908"/>
                </a:lnTo>
                <a:cubicBezTo>
                  <a:pt x="72495" y="2788908"/>
                  <a:pt x="0" y="2716412"/>
                  <a:pt x="0" y="2626984"/>
                </a:cubicBezTo>
                <a:close/>
              </a:path>
            </a:pathLst>
          </a:custGeom>
          <a:solidFill>
            <a:srgbClr val="F26D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AF767-2707-4A13-9A4F-A5FF7E1BA73F}"/>
              </a:ext>
            </a:extLst>
          </p:cNvPr>
          <p:cNvSpPr txBox="1"/>
          <p:nvPr/>
        </p:nvSpPr>
        <p:spPr>
          <a:xfrm>
            <a:off x="7037921" y="1511371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871A93-EA92-4C4B-86EE-18323C035B3C}"/>
              </a:ext>
            </a:extLst>
          </p:cNvPr>
          <p:cNvSpPr txBox="1"/>
          <p:nvPr/>
        </p:nvSpPr>
        <p:spPr>
          <a:xfrm>
            <a:off x="6918099" y="2169860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전략적인</a:t>
            </a:r>
            <a:endParaRPr lang="en-US" altLang="ko-KR" sz="2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평판기획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4E936F-CF9C-4BA9-828A-9C1D2A053F5C}"/>
              </a:ext>
            </a:extLst>
          </p:cNvPr>
          <p:cNvSpPr txBox="1"/>
          <p:nvPr/>
        </p:nvSpPr>
        <p:spPr>
          <a:xfrm>
            <a:off x="9422376" y="1511371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실행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54180-AD68-485E-96D5-B152020B6B4E}"/>
              </a:ext>
            </a:extLst>
          </p:cNvPr>
          <p:cNvSpPr txBox="1"/>
          <p:nvPr/>
        </p:nvSpPr>
        <p:spPr>
          <a:xfrm>
            <a:off x="9327800" y="2169860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전략화된</a:t>
            </a:r>
            <a:endParaRPr lang="en-US" altLang="ko-KR" sz="2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기획실행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14D4F4-C62E-45C8-8D83-23679297407E}"/>
              </a:ext>
            </a:extLst>
          </p:cNvPr>
          <p:cNvSpPr txBox="1"/>
          <p:nvPr/>
        </p:nvSpPr>
        <p:spPr>
          <a:xfrm>
            <a:off x="7001619" y="3961206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분석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004326-B193-456B-B213-B9A853D86E4F}"/>
              </a:ext>
            </a:extLst>
          </p:cNvPr>
          <p:cNvSpPr txBox="1"/>
          <p:nvPr/>
        </p:nvSpPr>
        <p:spPr>
          <a:xfrm>
            <a:off x="6527016" y="4619695"/>
            <a:ext cx="1418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특징과 강점</a:t>
            </a:r>
            <a:endParaRPr lang="en-US" altLang="ko-KR" sz="2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약점 분석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E57885-0678-4A02-B1A0-9E8876DD6BA3}"/>
              </a:ext>
            </a:extLst>
          </p:cNvPr>
          <p:cNvSpPr txBox="1"/>
          <p:nvPr/>
        </p:nvSpPr>
        <p:spPr>
          <a:xfrm>
            <a:off x="9467155" y="3961206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측정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CD2023-B4AB-44DC-9963-1D95C0F0B3D8}"/>
              </a:ext>
            </a:extLst>
          </p:cNvPr>
          <p:cNvSpPr txBox="1"/>
          <p:nvPr/>
        </p:nvSpPr>
        <p:spPr>
          <a:xfrm>
            <a:off x="9010177" y="4619695"/>
            <a:ext cx="1418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 브랜드</a:t>
            </a:r>
            <a:endParaRPr lang="en-US" altLang="ko-KR" sz="2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평판측정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7BEC9D-624A-4102-8B8C-7DF515E56D50}"/>
              </a:ext>
            </a:extLst>
          </p:cNvPr>
          <p:cNvSpPr txBox="1"/>
          <p:nvPr/>
        </p:nvSpPr>
        <p:spPr>
          <a:xfrm>
            <a:off x="1295058" y="2651751"/>
            <a:ext cx="36567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브랜드 마케팅 전략</a:t>
            </a:r>
            <a:endParaRPr lang="en-US" altLang="ko-KR" sz="28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순환 </a:t>
            </a:r>
            <a:r>
              <a:rPr lang="en-US" altLang="ko-KR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단계</a:t>
            </a:r>
            <a:endParaRPr lang="en-US" altLang="ko-KR" sz="60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32" name="그래픽 31" descr="연필">
            <a:extLst>
              <a:ext uri="{FF2B5EF4-FFF2-40B4-BE49-F238E27FC236}">
                <a16:creationId xmlns:a16="http://schemas.microsoft.com/office/drawing/2014/main" id="{FE63ACE6-590C-4381-8FD6-F62003898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37426" y="1511371"/>
            <a:ext cx="617155" cy="617155"/>
          </a:xfrm>
          <a:prstGeom prst="rect">
            <a:avLst/>
          </a:prstGeom>
        </p:spPr>
      </p:pic>
      <p:pic>
        <p:nvPicPr>
          <p:cNvPr id="34" name="그래픽 33" descr="일일 일정표">
            <a:extLst>
              <a:ext uri="{FF2B5EF4-FFF2-40B4-BE49-F238E27FC236}">
                <a16:creationId xmlns:a16="http://schemas.microsoft.com/office/drawing/2014/main" id="{23AA09F1-3FEA-4DCC-8E0E-E9A397DA41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2079" y="3813307"/>
            <a:ext cx="781440" cy="781440"/>
          </a:xfrm>
          <a:prstGeom prst="rect">
            <a:avLst/>
          </a:prstGeom>
        </p:spPr>
      </p:pic>
      <p:pic>
        <p:nvPicPr>
          <p:cNvPr id="36" name="그래픽 35" descr="상향 추세">
            <a:extLst>
              <a:ext uri="{FF2B5EF4-FFF2-40B4-BE49-F238E27FC236}">
                <a16:creationId xmlns:a16="http://schemas.microsoft.com/office/drawing/2014/main" id="{8B539FFC-5C16-4B03-9C02-2FE4B5B585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85715" y="3798315"/>
            <a:ext cx="781440" cy="781440"/>
          </a:xfrm>
          <a:prstGeom prst="rect">
            <a:avLst/>
          </a:prstGeom>
        </p:spPr>
      </p:pic>
      <p:pic>
        <p:nvPicPr>
          <p:cNvPr id="38" name="그래픽 37" descr="콜 센터">
            <a:extLst>
              <a:ext uri="{FF2B5EF4-FFF2-40B4-BE49-F238E27FC236}">
                <a16:creationId xmlns:a16="http://schemas.microsoft.com/office/drawing/2014/main" id="{F41574D9-8355-487B-90B4-D40F95F93F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94682" y="1349695"/>
            <a:ext cx="824208" cy="824208"/>
          </a:xfrm>
          <a:prstGeom prst="rect">
            <a:avLst/>
          </a:prstGeom>
        </p:spPr>
      </p:pic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ECE3EBBA-56CD-4EB7-B271-C91287749B93}"/>
              </a:ext>
            </a:extLst>
          </p:cNvPr>
          <p:cNvSpPr/>
          <p:nvPr/>
        </p:nvSpPr>
        <p:spPr>
          <a:xfrm>
            <a:off x="6799263" y="3075317"/>
            <a:ext cx="695325" cy="599418"/>
          </a:xfrm>
          <a:prstGeom prst="triangle">
            <a:avLst/>
          </a:prstGeom>
          <a:solidFill>
            <a:srgbClr val="11A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842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F880D5A-4EFA-4BB3-9FA2-27F8DA5AD6C3}"/>
              </a:ext>
            </a:extLst>
          </p:cNvPr>
          <p:cNvSpPr/>
          <p:nvPr/>
        </p:nvSpPr>
        <p:spPr>
          <a:xfrm>
            <a:off x="5707117" y="3641835"/>
            <a:ext cx="2569780" cy="2569780"/>
          </a:xfrm>
          <a:prstGeom prst="roundRect">
            <a:avLst/>
          </a:prstGeom>
          <a:solidFill>
            <a:srgbClr val="11A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9786C598-6335-41DE-8C37-21095BBA7D2E}"/>
              </a:ext>
            </a:extLst>
          </p:cNvPr>
          <p:cNvSpPr/>
          <p:nvPr/>
        </p:nvSpPr>
        <p:spPr>
          <a:xfrm>
            <a:off x="7945820" y="3641835"/>
            <a:ext cx="3137339" cy="2569780"/>
          </a:xfrm>
          <a:custGeom>
            <a:avLst/>
            <a:gdLst>
              <a:gd name="connsiteX0" fmla="*/ 995864 w 3137339"/>
              <a:gd name="connsiteY0" fmla="*/ 0 h 2569780"/>
              <a:gd name="connsiteX1" fmla="*/ 2709034 w 3137339"/>
              <a:gd name="connsiteY1" fmla="*/ 0 h 2569780"/>
              <a:gd name="connsiteX2" fmla="*/ 3137339 w 3137339"/>
              <a:gd name="connsiteY2" fmla="*/ 428305 h 2569780"/>
              <a:gd name="connsiteX3" fmla="*/ 3137339 w 3137339"/>
              <a:gd name="connsiteY3" fmla="*/ 2141475 h 2569780"/>
              <a:gd name="connsiteX4" fmla="*/ 2709034 w 3137339"/>
              <a:gd name="connsiteY4" fmla="*/ 2569780 h 2569780"/>
              <a:gd name="connsiteX5" fmla="*/ 995864 w 3137339"/>
              <a:gd name="connsiteY5" fmla="*/ 2569780 h 2569780"/>
              <a:gd name="connsiteX6" fmla="*/ 567559 w 3137339"/>
              <a:gd name="connsiteY6" fmla="*/ 2141475 h 2569780"/>
              <a:gd name="connsiteX7" fmla="*/ 567559 w 3137339"/>
              <a:gd name="connsiteY7" fmla="*/ 1618455 h 2569780"/>
              <a:gd name="connsiteX8" fmla="*/ 0 w 3137339"/>
              <a:gd name="connsiteY8" fmla="*/ 1284890 h 2569780"/>
              <a:gd name="connsiteX9" fmla="*/ 567559 w 3137339"/>
              <a:gd name="connsiteY9" fmla="*/ 951325 h 2569780"/>
              <a:gd name="connsiteX10" fmla="*/ 567559 w 3137339"/>
              <a:gd name="connsiteY10" fmla="*/ 428305 h 2569780"/>
              <a:gd name="connsiteX11" fmla="*/ 995864 w 3137339"/>
              <a:gd name="connsiteY11" fmla="*/ 0 h 256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37339" h="2569780">
                <a:moveTo>
                  <a:pt x="995864" y="0"/>
                </a:moveTo>
                <a:lnTo>
                  <a:pt x="2709034" y="0"/>
                </a:lnTo>
                <a:cubicBezTo>
                  <a:pt x="2945580" y="0"/>
                  <a:pt x="3137339" y="191759"/>
                  <a:pt x="3137339" y="428305"/>
                </a:cubicBezTo>
                <a:lnTo>
                  <a:pt x="3137339" y="2141475"/>
                </a:lnTo>
                <a:cubicBezTo>
                  <a:pt x="3137339" y="2378021"/>
                  <a:pt x="2945580" y="2569780"/>
                  <a:pt x="2709034" y="2569780"/>
                </a:cubicBezTo>
                <a:lnTo>
                  <a:pt x="995864" y="2569780"/>
                </a:lnTo>
                <a:cubicBezTo>
                  <a:pt x="759318" y="2569780"/>
                  <a:pt x="567559" y="2378021"/>
                  <a:pt x="567559" y="2141475"/>
                </a:cubicBezTo>
                <a:lnTo>
                  <a:pt x="567559" y="1618455"/>
                </a:lnTo>
                <a:lnTo>
                  <a:pt x="0" y="1284890"/>
                </a:lnTo>
                <a:lnTo>
                  <a:pt x="567559" y="951325"/>
                </a:lnTo>
                <a:lnTo>
                  <a:pt x="567559" y="428305"/>
                </a:lnTo>
                <a:cubicBezTo>
                  <a:pt x="567559" y="191759"/>
                  <a:pt x="759318" y="0"/>
                  <a:pt x="995864" y="0"/>
                </a:cubicBezTo>
                <a:close/>
              </a:path>
            </a:pathLst>
          </a:custGeom>
          <a:solidFill>
            <a:srgbClr val="94C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913269BB-D4A9-4AB3-8FB8-19B040E4AF0B}"/>
              </a:ext>
            </a:extLst>
          </p:cNvPr>
          <p:cNvSpPr/>
          <p:nvPr/>
        </p:nvSpPr>
        <p:spPr>
          <a:xfrm>
            <a:off x="8513379" y="835573"/>
            <a:ext cx="2569780" cy="3019097"/>
          </a:xfrm>
          <a:custGeom>
            <a:avLst/>
            <a:gdLst>
              <a:gd name="connsiteX0" fmla="*/ 428305 w 2569780"/>
              <a:gd name="connsiteY0" fmla="*/ 0 h 3019097"/>
              <a:gd name="connsiteX1" fmla="*/ 2141475 w 2569780"/>
              <a:gd name="connsiteY1" fmla="*/ 0 h 3019097"/>
              <a:gd name="connsiteX2" fmla="*/ 2569780 w 2569780"/>
              <a:gd name="connsiteY2" fmla="*/ 428305 h 3019097"/>
              <a:gd name="connsiteX3" fmla="*/ 2569780 w 2569780"/>
              <a:gd name="connsiteY3" fmla="*/ 2141475 h 3019097"/>
              <a:gd name="connsiteX4" fmla="*/ 2141475 w 2569780"/>
              <a:gd name="connsiteY4" fmla="*/ 2569780 h 3019097"/>
              <a:gd name="connsiteX5" fmla="*/ 1548962 w 2569780"/>
              <a:gd name="connsiteY5" fmla="*/ 2569780 h 3019097"/>
              <a:gd name="connsiteX6" fmla="*/ 1284890 w 2569780"/>
              <a:gd name="connsiteY6" fmla="*/ 3019097 h 3019097"/>
              <a:gd name="connsiteX7" fmla="*/ 1020818 w 2569780"/>
              <a:gd name="connsiteY7" fmla="*/ 2569780 h 3019097"/>
              <a:gd name="connsiteX8" fmla="*/ 428305 w 2569780"/>
              <a:gd name="connsiteY8" fmla="*/ 2569780 h 3019097"/>
              <a:gd name="connsiteX9" fmla="*/ 0 w 2569780"/>
              <a:gd name="connsiteY9" fmla="*/ 2141475 h 3019097"/>
              <a:gd name="connsiteX10" fmla="*/ 0 w 2569780"/>
              <a:gd name="connsiteY10" fmla="*/ 428305 h 3019097"/>
              <a:gd name="connsiteX11" fmla="*/ 428305 w 2569780"/>
              <a:gd name="connsiteY11" fmla="*/ 0 h 301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69780" h="3019097">
                <a:moveTo>
                  <a:pt x="428305" y="0"/>
                </a:moveTo>
                <a:lnTo>
                  <a:pt x="2141475" y="0"/>
                </a:lnTo>
                <a:cubicBezTo>
                  <a:pt x="2378021" y="0"/>
                  <a:pt x="2569780" y="191759"/>
                  <a:pt x="2569780" y="428305"/>
                </a:cubicBezTo>
                <a:lnTo>
                  <a:pt x="2569780" y="2141475"/>
                </a:lnTo>
                <a:cubicBezTo>
                  <a:pt x="2569780" y="2378021"/>
                  <a:pt x="2378021" y="2569780"/>
                  <a:pt x="2141475" y="2569780"/>
                </a:cubicBezTo>
                <a:lnTo>
                  <a:pt x="1548962" y="2569780"/>
                </a:lnTo>
                <a:lnTo>
                  <a:pt x="1284890" y="3019097"/>
                </a:lnTo>
                <a:lnTo>
                  <a:pt x="1020818" y="2569780"/>
                </a:lnTo>
                <a:lnTo>
                  <a:pt x="428305" y="2569780"/>
                </a:lnTo>
                <a:cubicBezTo>
                  <a:pt x="191759" y="2569780"/>
                  <a:pt x="0" y="2378021"/>
                  <a:pt x="0" y="2141475"/>
                </a:cubicBezTo>
                <a:lnTo>
                  <a:pt x="0" y="428305"/>
                </a:lnTo>
                <a:cubicBezTo>
                  <a:pt x="0" y="191759"/>
                  <a:pt x="191759" y="0"/>
                  <a:pt x="428305" y="0"/>
                </a:cubicBezTo>
                <a:close/>
              </a:path>
            </a:pathLst>
          </a:custGeom>
          <a:solidFill>
            <a:srgbClr val="AD3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82612941-831E-4563-BE28-53E52C9ADE20}"/>
              </a:ext>
            </a:extLst>
          </p:cNvPr>
          <p:cNvSpPr/>
          <p:nvPr/>
        </p:nvSpPr>
        <p:spPr>
          <a:xfrm>
            <a:off x="5707117" y="835573"/>
            <a:ext cx="3137339" cy="2569780"/>
          </a:xfrm>
          <a:custGeom>
            <a:avLst/>
            <a:gdLst>
              <a:gd name="connsiteX0" fmla="*/ 428305 w 3137339"/>
              <a:gd name="connsiteY0" fmla="*/ 0 h 2569780"/>
              <a:gd name="connsiteX1" fmla="*/ 2141475 w 3137339"/>
              <a:gd name="connsiteY1" fmla="*/ 0 h 2569780"/>
              <a:gd name="connsiteX2" fmla="*/ 2569780 w 3137339"/>
              <a:gd name="connsiteY2" fmla="*/ 428305 h 2569780"/>
              <a:gd name="connsiteX3" fmla="*/ 2569780 w 3137339"/>
              <a:gd name="connsiteY3" fmla="*/ 951326 h 2569780"/>
              <a:gd name="connsiteX4" fmla="*/ 3137339 w 3137339"/>
              <a:gd name="connsiteY4" fmla="*/ 1284891 h 2569780"/>
              <a:gd name="connsiteX5" fmla="*/ 2569780 w 3137339"/>
              <a:gd name="connsiteY5" fmla="*/ 1618456 h 2569780"/>
              <a:gd name="connsiteX6" fmla="*/ 2569780 w 3137339"/>
              <a:gd name="connsiteY6" fmla="*/ 2141475 h 2569780"/>
              <a:gd name="connsiteX7" fmla="*/ 2141475 w 3137339"/>
              <a:gd name="connsiteY7" fmla="*/ 2569780 h 2569780"/>
              <a:gd name="connsiteX8" fmla="*/ 428305 w 3137339"/>
              <a:gd name="connsiteY8" fmla="*/ 2569780 h 2569780"/>
              <a:gd name="connsiteX9" fmla="*/ 0 w 3137339"/>
              <a:gd name="connsiteY9" fmla="*/ 2141475 h 2569780"/>
              <a:gd name="connsiteX10" fmla="*/ 0 w 3137339"/>
              <a:gd name="connsiteY10" fmla="*/ 428305 h 2569780"/>
              <a:gd name="connsiteX11" fmla="*/ 428305 w 3137339"/>
              <a:gd name="connsiteY11" fmla="*/ 0 h 256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37339" h="2569780">
                <a:moveTo>
                  <a:pt x="428305" y="0"/>
                </a:moveTo>
                <a:lnTo>
                  <a:pt x="2141475" y="0"/>
                </a:lnTo>
                <a:cubicBezTo>
                  <a:pt x="2378021" y="0"/>
                  <a:pt x="2569780" y="191759"/>
                  <a:pt x="2569780" y="428305"/>
                </a:cubicBezTo>
                <a:lnTo>
                  <a:pt x="2569780" y="951326"/>
                </a:lnTo>
                <a:lnTo>
                  <a:pt x="3137339" y="1284891"/>
                </a:lnTo>
                <a:lnTo>
                  <a:pt x="2569780" y="1618456"/>
                </a:lnTo>
                <a:lnTo>
                  <a:pt x="2569780" y="2141475"/>
                </a:lnTo>
                <a:cubicBezTo>
                  <a:pt x="2569780" y="2378021"/>
                  <a:pt x="2378021" y="2569780"/>
                  <a:pt x="2141475" y="2569780"/>
                </a:cubicBezTo>
                <a:lnTo>
                  <a:pt x="428305" y="2569780"/>
                </a:lnTo>
                <a:cubicBezTo>
                  <a:pt x="191759" y="2569780"/>
                  <a:pt x="0" y="2378021"/>
                  <a:pt x="0" y="2141475"/>
                </a:cubicBezTo>
                <a:lnTo>
                  <a:pt x="0" y="428305"/>
                </a:lnTo>
                <a:cubicBezTo>
                  <a:pt x="0" y="191759"/>
                  <a:pt x="191759" y="0"/>
                  <a:pt x="428305" y="0"/>
                </a:cubicBezTo>
                <a:close/>
              </a:path>
            </a:pathLst>
          </a:custGeom>
          <a:solidFill>
            <a:srgbClr val="F26D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557FCBD1-D7E9-4FC0-9C0A-5D4896791520}"/>
              </a:ext>
            </a:extLst>
          </p:cNvPr>
          <p:cNvSpPr/>
          <p:nvPr/>
        </p:nvSpPr>
        <p:spPr>
          <a:xfrm>
            <a:off x="6463862" y="3074277"/>
            <a:ext cx="1056290" cy="898635"/>
          </a:xfrm>
          <a:prstGeom prst="triangle">
            <a:avLst/>
          </a:prstGeom>
          <a:solidFill>
            <a:srgbClr val="11A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D9B46C-F8CF-4102-8D2E-EFF6B54E1446}"/>
              </a:ext>
            </a:extLst>
          </p:cNvPr>
          <p:cNvSpPr txBox="1"/>
          <p:nvPr/>
        </p:nvSpPr>
        <p:spPr>
          <a:xfrm>
            <a:off x="1295058" y="2651751"/>
            <a:ext cx="36567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브랜드 마케팅 전략</a:t>
            </a:r>
            <a:endParaRPr lang="en-US" altLang="ko-KR" sz="28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순환 </a:t>
            </a:r>
            <a:r>
              <a:rPr lang="en-US" altLang="ko-KR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6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단계</a:t>
            </a:r>
            <a:endParaRPr lang="en-US" altLang="ko-KR" sz="60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21" name="그래픽 20" descr="동전">
            <a:extLst>
              <a:ext uri="{FF2B5EF4-FFF2-40B4-BE49-F238E27FC236}">
                <a16:creationId xmlns:a16="http://schemas.microsoft.com/office/drawing/2014/main" id="{2302E635-6ADD-4DF6-B47F-0CB196793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51634" y="1021796"/>
            <a:ext cx="914400" cy="914400"/>
          </a:xfrm>
          <a:prstGeom prst="rect">
            <a:avLst/>
          </a:prstGeom>
        </p:spPr>
      </p:pic>
      <p:pic>
        <p:nvPicPr>
          <p:cNvPr id="23" name="그래픽 22" descr="지폐">
            <a:extLst>
              <a:ext uri="{FF2B5EF4-FFF2-40B4-BE49-F238E27FC236}">
                <a16:creationId xmlns:a16="http://schemas.microsoft.com/office/drawing/2014/main" id="{2FB08D33-6EA7-4F5D-A10D-23B7898E47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34775" y="1053514"/>
            <a:ext cx="914400" cy="914400"/>
          </a:xfrm>
          <a:prstGeom prst="rect">
            <a:avLst/>
          </a:prstGeom>
        </p:spPr>
      </p:pic>
      <p:pic>
        <p:nvPicPr>
          <p:cNvPr id="25" name="그래픽 24" descr="신용카드">
            <a:extLst>
              <a:ext uri="{FF2B5EF4-FFF2-40B4-BE49-F238E27FC236}">
                <a16:creationId xmlns:a16="http://schemas.microsoft.com/office/drawing/2014/main" id="{E29FDC4B-C082-435A-B826-CE1673C249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1634" y="3854670"/>
            <a:ext cx="914400" cy="914400"/>
          </a:xfrm>
          <a:prstGeom prst="rect">
            <a:avLst/>
          </a:prstGeom>
        </p:spPr>
      </p:pic>
      <p:pic>
        <p:nvPicPr>
          <p:cNvPr id="27" name="그래픽 26" descr="지갑">
            <a:extLst>
              <a:ext uri="{FF2B5EF4-FFF2-40B4-BE49-F238E27FC236}">
                <a16:creationId xmlns:a16="http://schemas.microsoft.com/office/drawing/2014/main" id="{7C490269-C662-42BF-BE30-7293537079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42055" y="3854670"/>
            <a:ext cx="914400" cy="9144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93137A6-0246-4184-86B0-627846BF0FF5}"/>
              </a:ext>
            </a:extLst>
          </p:cNvPr>
          <p:cNvSpPr txBox="1"/>
          <p:nvPr/>
        </p:nvSpPr>
        <p:spPr>
          <a:xfrm>
            <a:off x="6821273" y="1240084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</a:t>
            </a:r>
            <a:endParaRPr lang="en-US" altLang="ko-KR" sz="72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466FCB-8992-443D-8605-E72E7347A120}"/>
              </a:ext>
            </a:extLst>
          </p:cNvPr>
          <p:cNvSpPr txBox="1"/>
          <p:nvPr/>
        </p:nvSpPr>
        <p:spPr>
          <a:xfrm>
            <a:off x="9781901" y="1240084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</a:t>
            </a:r>
            <a:endParaRPr lang="en-US" altLang="ko-KR" sz="72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82658A-84FD-4DF2-AB7C-BC1B06C3B2EE}"/>
              </a:ext>
            </a:extLst>
          </p:cNvPr>
          <p:cNvSpPr txBox="1"/>
          <p:nvPr/>
        </p:nvSpPr>
        <p:spPr>
          <a:xfrm>
            <a:off x="6821273" y="3999133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</a:t>
            </a:r>
            <a:endParaRPr lang="en-US" altLang="ko-KR" sz="72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07377C-DB68-4ED2-80FC-37A2723203C7}"/>
              </a:ext>
            </a:extLst>
          </p:cNvPr>
          <p:cNvSpPr txBox="1"/>
          <p:nvPr/>
        </p:nvSpPr>
        <p:spPr>
          <a:xfrm>
            <a:off x="9781901" y="3999133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기획</a:t>
            </a:r>
            <a:endParaRPr lang="en-US" altLang="ko-KR" sz="72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2E353A7-E655-4109-AD72-71EF6686FB48}"/>
              </a:ext>
            </a:extLst>
          </p:cNvPr>
          <p:cNvSpPr txBox="1"/>
          <p:nvPr/>
        </p:nvSpPr>
        <p:spPr>
          <a:xfrm>
            <a:off x="5958857" y="1994053"/>
            <a:ext cx="1887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입력하라</a:t>
            </a:r>
            <a:endParaRPr lang="en-US" altLang="ko-KR" sz="4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479BE5-4E74-4770-9DA8-36B5C8288F6C}"/>
              </a:ext>
            </a:extLst>
          </p:cNvPr>
          <p:cNvSpPr txBox="1"/>
          <p:nvPr/>
        </p:nvSpPr>
        <p:spPr>
          <a:xfrm>
            <a:off x="8919484" y="1994053"/>
            <a:ext cx="1887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입력하라</a:t>
            </a:r>
            <a:endParaRPr lang="en-US" altLang="ko-KR" sz="4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D4E0D6-B2F2-4114-ADD5-47D5CD3A0A42}"/>
              </a:ext>
            </a:extLst>
          </p:cNvPr>
          <p:cNvSpPr txBox="1"/>
          <p:nvPr/>
        </p:nvSpPr>
        <p:spPr>
          <a:xfrm>
            <a:off x="5958856" y="4753102"/>
            <a:ext cx="1887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입력하라</a:t>
            </a:r>
            <a:endParaRPr lang="en-US" altLang="ko-KR" sz="4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EA3F4A-6C54-4810-BEC5-5EA6DA943FF6}"/>
              </a:ext>
            </a:extLst>
          </p:cNvPr>
          <p:cNvSpPr txBox="1"/>
          <p:nvPr/>
        </p:nvSpPr>
        <p:spPr>
          <a:xfrm>
            <a:off x="8919484" y="4753102"/>
            <a:ext cx="1887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입력하라</a:t>
            </a:r>
            <a:endParaRPr lang="en-US" altLang="ko-KR" sz="48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7207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39</Words>
  <Application>Microsoft Office PowerPoint</Application>
  <PresentationFormat>와이드스크린</PresentationFormat>
  <Paragraphs>24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5</cp:revision>
  <dcterms:created xsi:type="dcterms:W3CDTF">2017-06-15T06:51:03Z</dcterms:created>
  <dcterms:modified xsi:type="dcterms:W3CDTF">2017-07-05T04:50:11Z</dcterms:modified>
</cp:coreProperties>
</file>