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58" d="100"/>
          <a:sy n="58" d="100"/>
        </p:scale>
        <p:origin x="4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73D1A91E-5821-4794-BC53-53DADB23E825}"/>
    <pc:docChg chg="undo custSel addSld delSld modSld">
      <pc:chgData name="JIHOON Lee" userId="f3c7f4d099ee3eb8" providerId="LiveId" clId="{73D1A91E-5821-4794-BC53-53DADB23E825}" dt="2017-07-04T12:44:17.683" v="1021" actId="0"/>
      <pc:docMkLst>
        <pc:docMk/>
      </pc:docMkLst>
      <pc:sldChg chg="del">
        <pc:chgData name="JIHOON Lee" userId="f3c7f4d099ee3eb8" providerId="LiveId" clId="{73D1A91E-5821-4794-BC53-53DADB23E825}" dt="2017-07-03T10:41:43.185" v="767" actId="2696"/>
        <pc:sldMkLst>
          <pc:docMk/>
          <pc:sldMk cId="1590648262" sldId="258"/>
        </pc:sldMkLst>
      </pc:sldChg>
      <pc:sldChg chg="addSp delSp modSp add del">
        <pc:chgData name="JIHOON Lee" userId="f3c7f4d099ee3eb8" providerId="LiveId" clId="{73D1A91E-5821-4794-BC53-53DADB23E825}" dt="2017-07-03T10:41:43.201" v="768" actId="2696"/>
        <pc:sldMkLst>
          <pc:docMk/>
          <pc:sldMk cId="151797991" sldId="259"/>
        </pc:sldMkLst>
        <pc:spChg chg="add del mod topLvl">
          <ac:chgData name="JIHOON Lee" userId="f3c7f4d099ee3eb8" providerId="LiveId" clId="{73D1A91E-5821-4794-BC53-53DADB23E825}" dt="2017-07-03T10:24:00.729" v="108" actId="0"/>
          <ac:spMkLst>
            <pc:docMk/>
            <pc:sldMk cId="151797991" sldId="259"/>
            <ac:spMk id="7" creationId="{E55604F1-B459-409B-AB88-7B3D35108278}"/>
          </ac:spMkLst>
        </pc:spChg>
        <pc:spChg chg="add del mod topLvl">
          <ac:chgData name="JIHOON Lee" userId="f3c7f4d099ee3eb8" providerId="LiveId" clId="{73D1A91E-5821-4794-BC53-53DADB23E825}" dt="2017-07-03T10:24:00.729" v="108" actId="0"/>
          <ac:spMkLst>
            <pc:docMk/>
            <pc:sldMk cId="151797991" sldId="259"/>
            <ac:spMk id="8" creationId="{7A986109-D22A-46BB-A7E9-C7B191673827}"/>
          </ac:spMkLst>
        </pc:spChg>
        <pc:spChg chg="mod">
          <ac:chgData name="JIHOON Lee" userId="f3c7f4d099ee3eb8" providerId="LiveId" clId="{73D1A91E-5821-4794-BC53-53DADB23E825}" dt="2017-07-03T10:23:52.719" v="107" actId="0"/>
          <ac:spMkLst>
            <pc:docMk/>
            <pc:sldMk cId="151797991" sldId="259"/>
            <ac:spMk id="27" creationId="{6B94949E-571D-4B0D-B5FC-BD8C3C5B100B}"/>
          </ac:spMkLst>
        </pc:spChg>
        <pc:spChg chg="mod">
          <ac:chgData name="JIHOON Lee" userId="f3c7f4d099ee3eb8" providerId="LiveId" clId="{73D1A91E-5821-4794-BC53-53DADB23E825}" dt="2017-07-03T10:23:52.719" v="107" actId="0"/>
          <ac:spMkLst>
            <pc:docMk/>
            <pc:sldMk cId="151797991" sldId="259"/>
            <ac:spMk id="28" creationId="{62FD9C96-1DE7-4A2B-8983-102F268B0BF0}"/>
          </ac:spMkLst>
        </pc:spChg>
        <pc:spChg chg="add del mod">
          <ac:chgData name="JIHOON Lee" userId="f3c7f4d099ee3eb8" providerId="LiveId" clId="{73D1A91E-5821-4794-BC53-53DADB23E825}" dt="2017-07-03T10:25:58.137" v="192" actId="0"/>
          <ac:spMkLst>
            <pc:docMk/>
            <pc:sldMk cId="151797991" sldId="259"/>
            <ac:spMk id="46" creationId="{7878073A-A5E7-4544-ABA8-6FD89CC91BBF}"/>
          </ac:spMkLst>
        </pc:spChg>
        <pc:spChg chg="mod">
          <ac:chgData name="JIHOON Lee" userId="f3c7f4d099ee3eb8" providerId="LiveId" clId="{73D1A91E-5821-4794-BC53-53DADB23E825}" dt="2017-07-03T10:23:52.719" v="107" actId="0"/>
          <ac:spMkLst>
            <pc:docMk/>
            <pc:sldMk cId="151797991" sldId="259"/>
            <ac:spMk id="31" creationId="{1D4A8FE2-4CF7-4426-93BD-B7CD651F5288}"/>
          </ac:spMkLst>
        </pc:spChg>
        <pc:spChg chg="del">
          <ac:chgData name="JIHOON Lee" userId="f3c7f4d099ee3eb8" providerId="LiveId" clId="{73D1A91E-5821-4794-BC53-53DADB23E825}" dt="2017-07-03T10:20:13.159" v="55" actId="478"/>
          <ac:spMkLst>
            <pc:docMk/>
            <pc:sldMk cId="151797991" sldId="259"/>
            <ac:spMk id="2" creationId="{89A2E9E6-04AB-4BDF-9F9D-D4F5626AC84B}"/>
          </ac:spMkLst>
        </pc:spChg>
        <pc:spChg chg="mod">
          <ac:chgData name="JIHOON Lee" userId="f3c7f4d099ee3eb8" providerId="LiveId" clId="{73D1A91E-5821-4794-BC53-53DADB23E825}" dt="2017-07-03T10:23:52.719" v="107" actId="0"/>
          <ac:spMkLst>
            <pc:docMk/>
            <pc:sldMk cId="151797991" sldId="259"/>
            <ac:spMk id="29" creationId="{D2858A08-5427-4647-92CD-D17DCA7C0877}"/>
          </ac:spMkLst>
        </pc:spChg>
        <pc:spChg chg="add del mod topLvl">
          <ac:chgData name="JIHOON Lee" userId="f3c7f4d099ee3eb8" providerId="LiveId" clId="{73D1A91E-5821-4794-BC53-53DADB23E825}" dt="2017-07-03T10:24:00.729" v="108" actId="0"/>
          <ac:spMkLst>
            <pc:docMk/>
            <pc:sldMk cId="151797991" sldId="259"/>
            <ac:spMk id="5" creationId="{BA385DB9-C52E-4256-B313-D10135D3F182}"/>
          </ac:spMkLst>
        </pc:spChg>
        <pc:spChg chg="add del mod topLvl">
          <ac:chgData name="JIHOON Lee" userId="f3c7f4d099ee3eb8" providerId="LiveId" clId="{73D1A91E-5821-4794-BC53-53DADB23E825}" dt="2017-07-03T10:24:00.729" v="108" actId="0"/>
          <ac:spMkLst>
            <pc:docMk/>
            <pc:sldMk cId="151797991" sldId="259"/>
            <ac:spMk id="4" creationId="{2270D2A8-3E52-4664-9537-B0E5AB546B70}"/>
          </ac:spMkLst>
        </pc:spChg>
        <pc:spChg chg="mod">
          <ac:chgData name="JIHOON Lee" userId="f3c7f4d099ee3eb8" providerId="LiveId" clId="{73D1A91E-5821-4794-BC53-53DADB23E825}" dt="2017-07-03T10:23:52.719" v="107" actId="0"/>
          <ac:spMkLst>
            <pc:docMk/>
            <pc:sldMk cId="151797991" sldId="259"/>
            <ac:spMk id="32" creationId="{D2D28FD4-79BD-4A49-B2BE-4C8D29C941E9}"/>
          </ac:spMkLst>
        </pc:spChg>
        <pc:spChg chg="add del mod">
          <ac:chgData name="JIHOON Lee" userId="f3c7f4d099ee3eb8" providerId="LiveId" clId="{73D1A91E-5821-4794-BC53-53DADB23E825}" dt="2017-07-03T10:24:00.729" v="108" actId="0"/>
          <ac:spMkLst>
            <pc:docMk/>
            <pc:sldMk cId="151797991" sldId="259"/>
            <ac:spMk id="24" creationId="{09EEC613-34C5-4B1B-895C-E5A3B30A7FE1}"/>
          </ac:spMkLst>
        </pc:spChg>
        <pc:spChg chg="add del">
          <ac:chgData name="JIHOON Lee" userId="f3c7f4d099ee3eb8" providerId="LiveId" clId="{73D1A91E-5821-4794-BC53-53DADB23E825}" dt="2017-07-03T10:21:58.877" v="94" actId="0"/>
          <ac:spMkLst>
            <pc:docMk/>
            <pc:sldMk cId="151797991" sldId="259"/>
            <ac:spMk id="15" creationId="{8DD49C27-9542-4581-987F-99BE1F0C53F8}"/>
          </ac:spMkLst>
        </pc:spChg>
        <pc:spChg chg="add mod">
          <ac:chgData name="JIHOON Lee" userId="f3c7f4d099ee3eb8" providerId="LiveId" clId="{73D1A91E-5821-4794-BC53-53DADB23E825}" dt="2017-07-03T10:25:18.958" v="134" actId="0"/>
          <ac:spMkLst>
            <pc:docMk/>
            <pc:sldMk cId="151797991" sldId="259"/>
            <ac:spMk id="45" creationId="{CD5184B4-5C5F-4418-A292-8F16612868C6}"/>
          </ac:spMkLst>
        </pc:spChg>
        <pc:spChg chg="mod">
          <ac:chgData name="JIHOON Lee" userId="f3c7f4d099ee3eb8" providerId="LiveId" clId="{73D1A91E-5821-4794-BC53-53DADB23E825}" dt="2017-07-03T10:23:52.719" v="107" actId="0"/>
          <ac:spMkLst>
            <pc:docMk/>
            <pc:sldMk cId="151797991" sldId="259"/>
            <ac:spMk id="30" creationId="{3D219E6D-CE96-4576-A4B2-977501A70664}"/>
          </ac:spMkLst>
        </pc:spChg>
        <pc:spChg chg="del">
          <ac:chgData name="JIHOON Lee" userId="f3c7f4d099ee3eb8" providerId="LiveId" clId="{73D1A91E-5821-4794-BC53-53DADB23E825}" dt="2017-07-03T10:20:13.159" v="55" actId="478"/>
          <ac:spMkLst>
            <pc:docMk/>
            <pc:sldMk cId="151797991" sldId="259"/>
            <ac:spMk id="3" creationId="{8C2DAD4E-15A6-4944-A7EB-5BBDF7683790}"/>
          </ac:spMkLst>
        </pc:spChg>
        <pc:spChg chg="mod">
          <ac:chgData name="JIHOON Lee" userId="f3c7f4d099ee3eb8" providerId="LiveId" clId="{73D1A91E-5821-4794-BC53-53DADB23E825}" dt="2017-07-03T10:23:52.719" v="107" actId="0"/>
          <ac:spMkLst>
            <pc:docMk/>
            <pc:sldMk cId="151797991" sldId="259"/>
            <ac:spMk id="33" creationId="{48989B24-CD5A-4A1B-BCA3-6E3B45717461}"/>
          </ac:spMkLst>
        </pc:spChg>
        <pc:spChg chg="add mod">
          <ac:chgData name="JIHOON Lee" userId="f3c7f4d099ee3eb8" providerId="LiveId" clId="{73D1A91E-5821-4794-BC53-53DADB23E825}" dt="2017-07-03T10:25:15.152" v="133" actId="14100"/>
          <ac:spMkLst>
            <pc:docMk/>
            <pc:sldMk cId="151797991" sldId="259"/>
            <ac:spMk id="44" creationId="{E7C163A6-E837-426D-B82A-0CAB4CCB1A80}"/>
          </ac:spMkLst>
        </pc:spChg>
        <pc:spChg chg="mod">
          <ac:chgData name="JIHOON Lee" userId="f3c7f4d099ee3eb8" providerId="LiveId" clId="{73D1A91E-5821-4794-BC53-53DADB23E825}" dt="2017-07-03T10:23:52.719" v="107" actId="0"/>
          <ac:spMkLst>
            <pc:docMk/>
            <pc:sldMk cId="151797991" sldId="259"/>
            <ac:spMk id="25" creationId="{D2E0439E-2483-4482-939B-01B1F91F5610}"/>
          </ac:spMkLst>
        </pc:spChg>
        <pc:spChg chg="mod">
          <ac:chgData name="JIHOON Lee" userId="f3c7f4d099ee3eb8" providerId="LiveId" clId="{73D1A91E-5821-4794-BC53-53DADB23E825}" dt="2017-07-03T10:23:52.719" v="107" actId="0"/>
          <ac:spMkLst>
            <pc:docMk/>
            <pc:sldMk cId="151797991" sldId="259"/>
            <ac:spMk id="26" creationId="{484A877C-2F59-4EAD-9BAE-99FA599AA88D}"/>
          </ac:spMkLst>
        </pc:spChg>
        <pc:spChg chg="add del mod">
          <ac:chgData name="JIHOON Lee" userId="f3c7f4d099ee3eb8" providerId="LiveId" clId="{73D1A91E-5821-4794-BC53-53DADB23E825}" dt="2017-07-03T10:24:00.729" v="108" actId="0"/>
          <ac:spMkLst>
            <pc:docMk/>
            <pc:sldMk cId="151797991" sldId="259"/>
            <ac:spMk id="23" creationId="{68CA2CF6-9CB3-4763-BACC-CDE9058174B9}"/>
          </ac:spMkLst>
        </pc:spChg>
        <pc:spChg chg="add del mod topLvl">
          <ac:chgData name="JIHOON Lee" userId="f3c7f4d099ee3eb8" providerId="LiveId" clId="{73D1A91E-5821-4794-BC53-53DADB23E825}" dt="2017-07-03T10:24:00.729" v="108" actId="0"/>
          <ac:spMkLst>
            <pc:docMk/>
            <pc:sldMk cId="151797991" sldId="259"/>
            <ac:spMk id="9" creationId="{B3ED7C52-2ACA-4A4A-ABA3-CAF7631D820C}"/>
          </ac:spMkLst>
        </pc:spChg>
        <pc:spChg chg="add del mod topLvl">
          <ac:chgData name="JIHOON Lee" userId="f3c7f4d099ee3eb8" providerId="LiveId" clId="{73D1A91E-5821-4794-BC53-53DADB23E825}" dt="2017-07-03T10:24:00.729" v="108" actId="0"/>
          <ac:spMkLst>
            <pc:docMk/>
            <pc:sldMk cId="151797991" sldId="259"/>
            <ac:spMk id="6" creationId="{12CC8975-CB87-4A89-9735-0B59FAAD11B6}"/>
          </ac:spMkLst>
        </pc:spChg>
        <pc:grpChg chg="add del mod">
          <ac:chgData name="JIHOON Lee" userId="f3c7f4d099ee3eb8" providerId="LiveId" clId="{73D1A91E-5821-4794-BC53-53DADB23E825}" dt="2017-07-03T10:21:14.360" v="80" actId="0"/>
          <ac:grpSpMkLst>
            <pc:docMk/>
            <pc:sldMk cId="151797991" sldId="259"/>
            <ac:grpSpMk id="10" creationId="{F86E227E-F766-4054-8CED-E50EA15BB5C1}"/>
          </ac:grpSpMkLst>
        </pc:grpChg>
        <pc:grpChg chg="add mod">
          <ac:chgData name="JIHOON Lee" userId="f3c7f4d099ee3eb8" providerId="LiveId" clId="{73D1A91E-5821-4794-BC53-53DADB23E825}" dt="2017-07-03T10:25:21.690" v="135" actId="1076"/>
          <ac:grpSpMkLst>
            <pc:docMk/>
            <pc:sldMk cId="151797991" sldId="259"/>
            <ac:grpSpMk id="43" creationId="{647BFE02-773D-44BC-9EC2-7E99897883FB}"/>
          </ac:grpSpMkLst>
        </pc:grpChg>
        <pc:grpChg chg="add del mod">
          <ac:chgData name="JIHOON Lee" userId="f3c7f4d099ee3eb8" providerId="LiveId" clId="{73D1A91E-5821-4794-BC53-53DADB23E825}" dt="2017-07-03T10:21:19.913" v="84" actId="0"/>
          <ac:grpSpMkLst>
            <pc:docMk/>
            <pc:sldMk cId="151797991" sldId="259"/>
            <ac:grpSpMk id="11" creationId="{0E48B674-4F3A-4EE6-B75D-D2E5A8AE03C7}"/>
          </ac:grpSpMkLst>
        </pc:grpChg>
        <pc:picChg chg="mod">
          <ac:chgData name="JIHOON Lee" userId="f3c7f4d099ee3eb8" providerId="LiveId" clId="{73D1A91E-5821-4794-BC53-53DADB23E825}" dt="2017-07-03T10:24:14.873" v="111" actId="0"/>
          <ac:picMkLst>
            <pc:docMk/>
            <pc:sldMk cId="151797991" sldId="259"/>
            <ac:picMk id="40" creationId="{12943E27-7FD9-47D6-8313-13681394AFAF}"/>
          </ac:picMkLst>
        </pc:picChg>
        <pc:picChg chg="mod">
          <ac:chgData name="JIHOON Lee" userId="f3c7f4d099ee3eb8" providerId="LiveId" clId="{73D1A91E-5821-4794-BC53-53DADB23E825}" dt="2017-07-03T10:24:14.873" v="111" actId="0"/>
          <ac:picMkLst>
            <pc:docMk/>
            <pc:sldMk cId="151797991" sldId="259"/>
            <ac:picMk id="35" creationId="{1253AEAA-F024-42F2-8BA2-51BEEA72915D}"/>
          </ac:picMkLst>
        </pc:picChg>
        <pc:picChg chg="mod">
          <ac:chgData name="JIHOON Lee" userId="f3c7f4d099ee3eb8" providerId="LiveId" clId="{73D1A91E-5821-4794-BC53-53DADB23E825}" dt="2017-07-03T10:21:47.098" v="92" actId="0"/>
          <ac:picMkLst>
            <pc:docMk/>
            <pc:sldMk cId="151797991" sldId="259"/>
            <ac:picMk id="14" creationId="{52B5EDEE-889A-4038-8E74-E340C70ACD95}"/>
          </ac:picMkLst>
        </pc:picChg>
        <pc:picChg chg="mod">
          <ac:chgData name="JIHOON Lee" userId="f3c7f4d099ee3eb8" providerId="LiveId" clId="{73D1A91E-5821-4794-BC53-53DADB23E825}" dt="2017-07-03T10:24:14.873" v="111" actId="0"/>
          <ac:picMkLst>
            <pc:docMk/>
            <pc:sldMk cId="151797991" sldId="259"/>
            <ac:picMk id="42" creationId="{52BC4AF6-D687-490D-A680-0B83E81B967A}"/>
          </ac:picMkLst>
        </pc:picChg>
        <pc:picChg chg="mod">
          <ac:chgData name="JIHOON Lee" userId="f3c7f4d099ee3eb8" providerId="LiveId" clId="{73D1A91E-5821-4794-BC53-53DADB23E825}" dt="2017-07-03T10:24:14.873" v="111" actId="0"/>
          <ac:picMkLst>
            <pc:docMk/>
            <pc:sldMk cId="151797991" sldId="259"/>
            <ac:picMk id="41" creationId="{681E90A8-A12B-4CE5-ACF0-A2B0B7EA3C2E}"/>
          </ac:picMkLst>
        </pc:picChg>
        <pc:picChg chg="mod">
          <ac:chgData name="JIHOON Lee" userId="f3c7f4d099ee3eb8" providerId="LiveId" clId="{73D1A91E-5821-4794-BC53-53DADB23E825}" dt="2017-07-03T10:22:32.521" v="99" actId="0"/>
          <ac:picMkLst>
            <pc:docMk/>
            <pc:sldMk cId="151797991" sldId="259"/>
            <ac:picMk id="17" creationId="{B2AF6693-1FE4-4C4F-BE4A-E895CB2F767E}"/>
          </ac:picMkLst>
        </pc:picChg>
        <pc:picChg chg="add del mod ord">
          <ac:chgData name="JIHOON Lee" userId="f3c7f4d099ee3eb8" providerId="LiveId" clId="{73D1A91E-5821-4794-BC53-53DADB23E825}" dt="2017-07-03T10:24:00.729" v="108" actId="0"/>
          <ac:picMkLst>
            <pc:docMk/>
            <pc:sldMk cId="151797991" sldId="259"/>
            <ac:picMk id="13" creationId="{8DF84CEC-07E7-4BD2-8C77-A867AEB84302}"/>
          </ac:picMkLst>
        </pc:picChg>
        <pc:picChg chg="add del mod">
          <ac:chgData name="JIHOON Lee" userId="f3c7f4d099ee3eb8" providerId="LiveId" clId="{73D1A91E-5821-4794-BC53-53DADB23E825}" dt="2017-07-03T10:22:32.521" v="99" actId="0"/>
          <ac:picMkLst>
            <pc:docMk/>
            <pc:sldMk cId="151797991" sldId="259"/>
            <ac:picMk id="16" creationId="{E6534A4E-607A-4F3D-91F1-0E3D672F41CF}"/>
          </ac:picMkLst>
        </pc:picChg>
        <pc:picChg chg="mod">
          <ac:chgData name="JIHOON Lee" userId="f3c7f4d099ee3eb8" providerId="LiveId" clId="{73D1A91E-5821-4794-BC53-53DADB23E825}" dt="2017-07-03T10:22:32.521" v="99" actId="0"/>
          <ac:picMkLst>
            <pc:docMk/>
            <pc:sldMk cId="151797991" sldId="259"/>
            <ac:picMk id="22" creationId="{35B1D502-9B23-4D4D-8A84-93EC821ACFA1}"/>
          </ac:picMkLst>
        </pc:picChg>
        <pc:picChg chg="mod">
          <ac:chgData name="JIHOON Lee" userId="f3c7f4d099ee3eb8" providerId="LiveId" clId="{73D1A91E-5821-4794-BC53-53DADB23E825}" dt="2017-07-03T10:22:32.521" v="99" actId="0"/>
          <ac:picMkLst>
            <pc:docMk/>
            <pc:sldMk cId="151797991" sldId="259"/>
            <ac:picMk id="20" creationId="{BBFF1DD5-5CCE-4245-8964-1D2579D9EAED}"/>
          </ac:picMkLst>
        </pc:picChg>
        <pc:picChg chg="mod">
          <ac:chgData name="JIHOON Lee" userId="f3c7f4d099ee3eb8" providerId="LiveId" clId="{73D1A91E-5821-4794-BC53-53DADB23E825}" dt="2017-07-03T10:24:14.873" v="111" actId="0"/>
          <ac:picMkLst>
            <pc:docMk/>
            <pc:sldMk cId="151797991" sldId="259"/>
            <ac:picMk id="38" creationId="{2CCA5D68-54BE-43A2-9377-CB98E3C29E05}"/>
          </ac:picMkLst>
        </pc:picChg>
        <pc:picChg chg="mod">
          <ac:chgData name="JIHOON Lee" userId="f3c7f4d099ee3eb8" providerId="LiveId" clId="{73D1A91E-5821-4794-BC53-53DADB23E825}" dt="2017-07-03T10:22:32.521" v="99" actId="0"/>
          <ac:picMkLst>
            <pc:docMk/>
            <pc:sldMk cId="151797991" sldId="259"/>
            <ac:picMk id="18" creationId="{BCEE4EC5-EA7E-498C-908C-B35D85D11E3D}"/>
          </ac:picMkLst>
        </pc:picChg>
        <pc:picChg chg="del mod">
          <ac:chgData name="JIHOON Lee" userId="f3c7f4d099ee3eb8" providerId="LiveId" clId="{73D1A91E-5821-4794-BC53-53DADB23E825}" dt="2017-07-03T10:24:02.435" v="109" actId="478"/>
          <ac:picMkLst>
            <pc:docMk/>
            <pc:sldMk cId="151797991" sldId="259"/>
            <ac:picMk id="34" creationId="{173667B5-8F68-44F0-8E3C-06E3C911738F}"/>
          </ac:picMkLst>
        </pc:picChg>
        <pc:picChg chg="mod">
          <ac:chgData name="JIHOON Lee" userId="f3c7f4d099ee3eb8" providerId="LiveId" clId="{73D1A91E-5821-4794-BC53-53DADB23E825}" dt="2017-07-03T10:24:14.873" v="111" actId="0"/>
          <ac:picMkLst>
            <pc:docMk/>
            <pc:sldMk cId="151797991" sldId="259"/>
            <ac:picMk id="36" creationId="{58656652-8B8E-46F6-9940-B66188610CF3}"/>
          </ac:picMkLst>
        </pc:picChg>
        <pc:picChg chg="mod">
          <ac:chgData name="JIHOON Lee" userId="f3c7f4d099ee3eb8" providerId="LiveId" clId="{73D1A91E-5821-4794-BC53-53DADB23E825}" dt="2017-07-03T10:22:32.521" v="99" actId="0"/>
          <ac:picMkLst>
            <pc:docMk/>
            <pc:sldMk cId="151797991" sldId="259"/>
            <ac:picMk id="19" creationId="{9B661B71-23EB-40E7-9831-148261955A72}"/>
          </ac:picMkLst>
        </pc:picChg>
        <pc:picChg chg="mod">
          <ac:chgData name="JIHOON Lee" userId="f3c7f4d099ee3eb8" providerId="LiveId" clId="{73D1A91E-5821-4794-BC53-53DADB23E825}" dt="2017-07-03T10:24:14.873" v="111" actId="0"/>
          <ac:picMkLst>
            <pc:docMk/>
            <pc:sldMk cId="151797991" sldId="259"/>
            <ac:picMk id="37" creationId="{ABAFF7AB-7B29-48F9-8DD8-A7EB0692A548}"/>
          </ac:picMkLst>
        </pc:picChg>
        <pc:picChg chg="mod">
          <ac:chgData name="JIHOON Lee" userId="f3c7f4d099ee3eb8" providerId="LiveId" clId="{73D1A91E-5821-4794-BC53-53DADB23E825}" dt="2017-07-03T10:22:32.521" v="99" actId="0"/>
          <ac:picMkLst>
            <pc:docMk/>
            <pc:sldMk cId="151797991" sldId="259"/>
            <ac:picMk id="21" creationId="{1887F21A-3BE8-450E-A838-C18402415A4B}"/>
          </ac:picMkLst>
        </pc:picChg>
        <pc:picChg chg="mod">
          <ac:chgData name="JIHOON Lee" userId="f3c7f4d099ee3eb8" providerId="LiveId" clId="{73D1A91E-5821-4794-BC53-53DADB23E825}" dt="2017-07-03T10:24:14.873" v="111" actId="0"/>
          <ac:picMkLst>
            <pc:docMk/>
            <pc:sldMk cId="151797991" sldId="259"/>
            <ac:picMk id="39" creationId="{A68ECB4A-CB27-4A44-8207-C938656A966B}"/>
          </ac:picMkLst>
        </pc:picChg>
      </pc:sldChg>
      <pc:sldChg chg="addSp delSp modSp add del">
        <pc:chgData name="JIHOON Lee" userId="f3c7f4d099ee3eb8" providerId="LiveId" clId="{73D1A91E-5821-4794-BC53-53DADB23E825}" dt="2017-07-03T10:20:09.954" v="53" actId="2696"/>
        <pc:sldMkLst>
          <pc:docMk/>
          <pc:sldMk cId="722059134" sldId="259"/>
        </pc:sldMkLst>
        <pc:spChg chg="add del mod">
          <ac:chgData name="JIHOON Lee" userId="f3c7f4d099ee3eb8" providerId="LiveId" clId="{73D1A91E-5821-4794-BC53-53DADB23E825}" dt="2017-07-03T10:18:49.029" v="38" actId="0"/>
          <ac:spMkLst>
            <pc:docMk/>
            <pc:sldMk cId="722059134" sldId="259"/>
            <ac:spMk id="5" creationId="{AF464A1D-5D9E-4C1A-AC5D-0AC1DEB8EDF7}"/>
          </ac:spMkLst>
        </pc:spChg>
        <pc:spChg chg="mod">
          <ac:chgData name="JIHOON Lee" userId="f3c7f4d099ee3eb8" providerId="LiveId" clId="{73D1A91E-5821-4794-BC53-53DADB23E825}" dt="2017-07-03T10:18:34.958" v="37" actId="0"/>
          <ac:spMkLst>
            <pc:docMk/>
            <pc:sldMk cId="722059134" sldId="259"/>
            <ac:spMk id="21" creationId="{3F38516B-BBB4-4345-903B-DAC9706C73AD}"/>
          </ac:spMkLst>
        </pc:spChg>
        <pc:spChg chg="mod">
          <ac:chgData name="JIHOON Lee" userId="f3c7f4d099ee3eb8" providerId="LiveId" clId="{73D1A91E-5821-4794-BC53-53DADB23E825}" dt="2017-07-03T10:18:34.958" v="37" actId="0"/>
          <ac:spMkLst>
            <pc:docMk/>
            <pc:sldMk cId="722059134" sldId="259"/>
            <ac:spMk id="19" creationId="{B14473B6-B29F-4C00-AA60-9274FB1D3A8E}"/>
          </ac:spMkLst>
        </pc:spChg>
        <pc:spChg chg="del">
          <ac:chgData name="JIHOON Lee" userId="f3c7f4d099ee3eb8" providerId="LiveId" clId="{73D1A91E-5821-4794-BC53-53DADB23E825}" dt="2017-07-03T10:16:01.360" v="1" actId="478"/>
          <ac:spMkLst>
            <pc:docMk/>
            <pc:sldMk cId="722059134" sldId="259"/>
            <ac:spMk id="3" creationId="{89586C32-029E-4122-BE52-9990AA6E13E2}"/>
          </ac:spMkLst>
        </pc:spChg>
        <pc:spChg chg="add del mod">
          <ac:chgData name="JIHOON Lee" userId="f3c7f4d099ee3eb8" providerId="LiveId" clId="{73D1A91E-5821-4794-BC53-53DADB23E825}" dt="2017-07-03T10:18:49.029" v="38" actId="0"/>
          <ac:spMkLst>
            <pc:docMk/>
            <pc:sldMk cId="722059134" sldId="259"/>
            <ac:spMk id="8" creationId="{16EFB346-1585-464A-8541-E02CBB84AC0F}"/>
          </ac:spMkLst>
        </pc:spChg>
        <pc:spChg chg="add del mod">
          <ac:chgData name="JIHOON Lee" userId="f3c7f4d099ee3eb8" providerId="LiveId" clId="{73D1A91E-5821-4794-BC53-53DADB23E825}" dt="2017-07-03T10:18:49.029" v="38" actId="0"/>
          <ac:spMkLst>
            <pc:docMk/>
            <pc:sldMk cId="722059134" sldId="259"/>
            <ac:spMk id="10" creationId="{30F7FD79-28F7-48C2-A04E-1B87BBC5A025}"/>
          </ac:spMkLst>
        </pc:spChg>
        <pc:spChg chg="mod">
          <ac:chgData name="JIHOON Lee" userId="f3c7f4d099ee3eb8" providerId="LiveId" clId="{73D1A91E-5821-4794-BC53-53DADB23E825}" dt="2017-07-03T10:18:34.958" v="37" actId="0"/>
          <ac:spMkLst>
            <pc:docMk/>
            <pc:sldMk cId="722059134" sldId="259"/>
            <ac:spMk id="22" creationId="{72FABA02-857A-4581-9B17-6E532F02983D}"/>
          </ac:spMkLst>
        </pc:spChg>
        <pc:spChg chg="mod">
          <ac:chgData name="JIHOON Lee" userId="f3c7f4d099ee3eb8" providerId="LiveId" clId="{73D1A91E-5821-4794-BC53-53DADB23E825}" dt="2017-07-03T10:18:34.958" v="37" actId="0"/>
          <ac:spMkLst>
            <pc:docMk/>
            <pc:sldMk cId="722059134" sldId="259"/>
            <ac:spMk id="17" creationId="{408B6C39-3EE5-4E86-BB7A-6AB4FC5CD2D3}"/>
          </ac:spMkLst>
        </pc:spChg>
        <pc:spChg chg="mod">
          <ac:chgData name="JIHOON Lee" userId="f3c7f4d099ee3eb8" providerId="LiveId" clId="{73D1A91E-5821-4794-BC53-53DADB23E825}" dt="2017-07-03T10:18:34.958" v="37" actId="0"/>
          <ac:spMkLst>
            <pc:docMk/>
            <pc:sldMk cId="722059134" sldId="259"/>
            <ac:spMk id="25" creationId="{DB03D569-990B-4560-9A3A-96CE120B0E06}"/>
          </ac:spMkLst>
        </pc:spChg>
        <pc:spChg chg="mod">
          <ac:chgData name="JIHOON Lee" userId="f3c7f4d099ee3eb8" providerId="LiveId" clId="{73D1A91E-5821-4794-BC53-53DADB23E825}" dt="2017-07-03T10:18:34.958" v="37" actId="0"/>
          <ac:spMkLst>
            <pc:docMk/>
            <pc:sldMk cId="722059134" sldId="259"/>
            <ac:spMk id="15" creationId="{C90CF3D9-AE7D-4416-919A-FCBC01850EE4}"/>
          </ac:spMkLst>
        </pc:spChg>
        <pc:spChg chg="mod">
          <ac:chgData name="JIHOON Lee" userId="f3c7f4d099ee3eb8" providerId="LiveId" clId="{73D1A91E-5821-4794-BC53-53DADB23E825}" dt="2017-07-03T10:18:34.958" v="37" actId="0"/>
          <ac:spMkLst>
            <pc:docMk/>
            <pc:sldMk cId="722059134" sldId="259"/>
            <ac:spMk id="24" creationId="{118B228E-ADD6-4651-87C7-D8414A33E525}"/>
          </ac:spMkLst>
        </pc:spChg>
        <pc:spChg chg="mod">
          <ac:chgData name="JIHOON Lee" userId="f3c7f4d099ee3eb8" providerId="LiveId" clId="{73D1A91E-5821-4794-BC53-53DADB23E825}" dt="2017-07-03T10:18:34.958" v="37" actId="0"/>
          <ac:spMkLst>
            <pc:docMk/>
            <pc:sldMk cId="722059134" sldId="259"/>
            <ac:spMk id="20" creationId="{7F09E5A2-0E28-4F69-B8EF-0328F7A74762}"/>
          </ac:spMkLst>
        </pc:spChg>
        <pc:spChg chg="add del mod">
          <ac:chgData name="JIHOON Lee" userId="f3c7f4d099ee3eb8" providerId="LiveId" clId="{73D1A91E-5821-4794-BC53-53DADB23E825}" dt="2017-07-03T10:18:49.029" v="38" actId="0"/>
          <ac:spMkLst>
            <pc:docMk/>
            <pc:sldMk cId="722059134" sldId="259"/>
            <ac:spMk id="6" creationId="{E4B6CF2F-CD38-44B1-ADB5-6DA37CA9444D}"/>
          </ac:spMkLst>
        </pc:spChg>
        <pc:spChg chg="mod">
          <ac:chgData name="JIHOON Lee" userId="f3c7f4d099ee3eb8" providerId="LiveId" clId="{73D1A91E-5821-4794-BC53-53DADB23E825}" dt="2017-07-03T10:18:34.958" v="37" actId="0"/>
          <ac:spMkLst>
            <pc:docMk/>
            <pc:sldMk cId="722059134" sldId="259"/>
            <ac:spMk id="14" creationId="{21F57CA8-E8FF-4E1A-BDE5-A07156E00369}"/>
          </ac:spMkLst>
        </pc:spChg>
        <pc:spChg chg="mod">
          <ac:chgData name="JIHOON Lee" userId="f3c7f4d099ee3eb8" providerId="LiveId" clId="{73D1A91E-5821-4794-BC53-53DADB23E825}" dt="2017-07-03T10:18:34.958" v="37" actId="0"/>
          <ac:spMkLst>
            <pc:docMk/>
            <pc:sldMk cId="722059134" sldId="259"/>
            <ac:spMk id="16" creationId="{CF0628A3-E340-4ECD-A836-D3BA16352710}"/>
          </ac:spMkLst>
        </pc:spChg>
        <pc:spChg chg="mod">
          <ac:chgData name="JIHOON Lee" userId="f3c7f4d099ee3eb8" providerId="LiveId" clId="{73D1A91E-5821-4794-BC53-53DADB23E825}" dt="2017-07-03T10:18:34.958" v="37" actId="0"/>
          <ac:spMkLst>
            <pc:docMk/>
            <pc:sldMk cId="722059134" sldId="259"/>
            <ac:spMk id="18" creationId="{494FE838-220B-4012-8CFA-E351ACD17A40}"/>
          </ac:spMkLst>
        </pc:spChg>
        <pc:spChg chg="mod">
          <ac:chgData name="JIHOON Lee" userId="f3c7f4d099ee3eb8" providerId="LiveId" clId="{73D1A91E-5821-4794-BC53-53DADB23E825}" dt="2017-07-03T10:18:34.958" v="37" actId="0"/>
          <ac:spMkLst>
            <pc:docMk/>
            <pc:sldMk cId="722059134" sldId="259"/>
            <ac:spMk id="23" creationId="{80C2591A-61C3-4896-B788-C801CF038FF0}"/>
          </ac:spMkLst>
        </pc:spChg>
        <pc:spChg chg="add del">
          <ac:chgData name="JIHOON Lee" userId="f3c7f4d099ee3eb8" providerId="LiveId" clId="{73D1A91E-5821-4794-BC53-53DADB23E825}" dt="2017-07-03T10:18:04.401" v="34" actId="0"/>
          <ac:spMkLst>
            <pc:docMk/>
            <pc:sldMk cId="722059134" sldId="259"/>
            <ac:spMk id="13" creationId="{1C5A6937-7EA1-4C7E-A3E5-A14329F8BB51}"/>
          </ac:spMkLst>
        </pc:spChg>
        <pc:spChg chg="mod">
          <ac:chgData name="JIHOON Lee" userId="f3c7f4d099ee3eb8" providerId="LiveId" clId="{73D1A91E-5821-4794-BC53-53DADB23E825}" dt="2017-07-03T10:18:34.958" v="37" actId="0"/>
          <ac:spMkLst>
            <pc:docMk/>
            <pc:sldMk cId="722059134" sldId="259"/>
            <ac:spMk id="26" creationId="{3D770ED4-35D8-4120-8CA4-61DCC99A5D54}"/>
          </ac:spMkLst>
        </pc:spChg>
        <pc:spChg chg="add del mod">
          <ac:chgData name="JIHOON Lee" userId="f3c7f4d099ee3eb8" providerId="LiveId" clId="{73D1A91E-5821-4794-BC53-53DADB23E825}" dt="2017-07-03T10:18:49.029" v="38" actId="0"/>
          <ac:spMkLst>
            <pc:docMk/>
            <pc:sldMk cId="722059134" sldId="259"/>
            <ac:spMk id="9" creationId="{EE148D38-04C6-4389-A2C2-B9ECDA324F85}"/>
          </ac:spMkLst>
        </pc:spChg>
        <pc:spChg chg="add del mod">
          <ac:chgData name="JIHOON Lee" userId="f3c7f4d099ee3eb8" providerId="LiveId" clId="{73D1A91E-5821-4794-BC53-53DADB23E825}" dt="2017-07-03T10:18:49.029" v="38" actId="0"/>
          <ac:spMkLst>
            <pc:docMk/>
            <pc:sldMk cId="722059134" sldId="259"/>
            <ac:spMk id="7" creationId="{A5B6B964-AAF0-453C-A8E8-D12F93C7A818}"/>
          </ac:spMkLst>
        </pc:spChg>
        <pc:spChg chg="add del mod">
          <ac:chgData name="JIHOON Lee" userId="f3c7f4d099ee3eb8" providerId="LiveId" clId="{73D1A91E-5821-4794-BC53-53DADB23E825}" dt="2017-07-03T10:18:49.029" v="38" actId="0"/>
          <ac:spMkLst>
            <pc:docMk/>
            <pc:sldMk cId="722059134" sldId="259"/>
            <ac:spMk id="4" creationId="{AF33F275-BF2A-4F0C-B0A5-8274508BAC09}"/>
          </ac:spMkLst>
        </pc:spChg>
        <pc:spChg chg="del">
          <ac:chgData name="JIHOON Lee" userId="f3c7f4d099ee3eb8" providerId="LiveId" clId="{73D1A91E-5821-4794-BC53-53DADB23E825}" dt="2017-07-03T10:16:01.360" v="1" actId="478"/>
          <ac:spMkLst>
            <pc:docMk/>
            <pc:sldMk cId="722059134" sldId="259"/>
            <ac:spMk id="2" creationId="{F9F12A76-8BCD-4394-A84A-0D23A2366932}"/>
          </ac:spMkLst>
        </pc:spChg>
        <pc:picChg chg="mod">
          <ac:chgData name="JIHOON Lee" userId="f3c7f4d099ee3eb8" providerId="LiveId" clId="{73D1A91E-5821-4794-BC53-53DADB23E825}" dt="2017-07-03T10:18:49.029" v="38" actId="0"/>
          <ac:picMkLst>
            <pc:docMk/>
            <pc:sldMk cId="722059134" sldId="259"/>
            <ac:picMk id="38" creationId="{3D9E5353-D0EA-4C4D-9A4F-5CA0D662715C}"/>
          </ac:picMkLst>
        </pc:picChg>
        <pc:picChg chg="del mod">
          <ac:chgData name="JIHOON Lee" userId="f3c7f4d099ee3eb8" providerId="LiveId" clId="{73D1A91E-5821-4794-BC53-53DADB23E825}" dt="2017-07-03T10:19:10.744" v="45" actId="478"/>
          <ac:picMkLst>
            <pc:docMk/>
            <pc:sldMk cId="722059134" sldId="259"/>
            <ac:picMk id="31" creationId="{9E217B74-AF60-42CF-9943-DA96A549B049}"/>
          </ac:picMkLst>
        </pc:picChg>
        <pc:picChg chg="mod">
          <ac:chgData name="JIHOON Lee" userId="f3c7f4d099ee3eb8" providerId="LiveId" clId="{73D1A91E-5821-4794-BC53-53DADB23E825}" dt="2017-07-03T10:18:49.029" v="38" actId="0"/>
          <ac:picMkLst>
            <pc:docMk/>
            <pc:sldMk cId="722059134" sldId="259"/>
            <ac:picMk id="37" creationId="{93CCA86B-A358-467C-A551-CC2D02371F7F}"/>
          </ac:picMkLst>
        </pc:picChg>
        <pc:picChg chg="del mod">
          <ac:chgData name="JIHOON Lee" userId="f3c7f4d099ee3eb8" providerId="LiveId" clId="{73D1A91E-5821-4794-BC53-53DADB23E825}" dt="2017-07-03T10:18:54.491" v="41" actId="478"/>
          <ac:picMkLst>
            <pc:docMk/>
            <pc:sldMk cId="722059134" sldId="259"/>
            <ac:picMk id="30" creationId="{64038512-9682-4109-A0B0-D40710BA3E8E}"/>
          </ac:picMkLst>
        </pc:picChg>
        <pc:picChg chg="mod">
          <ac:chgData name="JIHOON Lee" userId="f3c7f4d099ee3eb8" providerId="LiveId" clId="{73D1A91E-5821-4794-BC53-53DADB23E825}" dt="2017-07-03T10:18:49.029" v="38" actId="0"/>
          <ac:picMkLst>
            <pc:docMk/>
            <pc:sldMk cId="722059134" sldId="259"/>
            <ac:picMk id="33" creationId="{7B22F831-9DF5-4617-8F0B-DF42E57E8D20}"/>
          </ac:picMkLst>
        </pc:picChg>
        <pc:picChg chg="mod">
          <ac:chgData name="JIHOON Lee" userId="f3c7f4d099ee3eb8" providerId="LiveId" clId="{73D1A91E-5821-4794-BC53-53DADB23E825}" dt="2017-07-03T10:18:49.029" v="38" actId="0"/>
          <ac:picMkLst>
            <pc:docMk/>
            <pc:sldMk cId="722059134" sldId="259"/>
            <ac:picMk id="27" creationId="{BD52393C-C92E-49F9-9820-999B0AE88B65}"/>
          </ac:picMkLst>
        </pc:picChg>
        <pc:picChg chg="del mod">
          <ac:chgData name="JIHOON Lee" userId="f3c7f4d099ee3eb8" providerId="LiveId" clId="{73D1A91E-5821-4794-BC53-53DADB23E825}" dt="2017-07-03T10:19:12.409" v="48" actId="478"/>
          <ac:picMkLst>
            <pc:docMk/>
            <pc:sldMk cId="722059134" sldId="259"/>
            <ac:picMk id="29" creationId="{EC48A87B-9EA8-46CB-9DD5-2823304A5CC6}"/>
          </ac:picMkLst>
        </pc:picChg>
        <pc:picChg chg="mod modCrop">
          <ac:chgData name="JIHOON Lee" userId="f3c7f4d099ee3eb8" providerId="LiveId" clId="{73D1A91E-5821-4794-BC53-53DADB23E825}" dt="2017-07-03T10:19:27.706" v="52" actId="18131"/>
          <ac:picMkLst>
            <pc:docMk/>
            <pc:sldMk cId="722059134" sldId="259"/>
            <ac:picMk id="36" creationId="{4EA101C7-88C2-4943-87D7-E577ECCEFEAB}"/>
          </ac:picMkLst>
        </pc:picChg>
        <pc:picChg chg="add del mod ord">
          <ac:chgData name="JIHOON Lee" userId="f3c7f4d099ee3eb8" providerId="LiveId" clId="{73D1A91E-5821-4794-BC53-53DADB23E825}" dt="2017-07-03T10:18:49.029" v="38" actId="0"/>
          <ac:picMkLst>
            <pc:docMk/>
            <pc:sldMk cId="722059134" sldId="259"/>
            <ac:picMk id="12" creationId="{89C3C728-7DB9-403A-B12E-A3473EEB39DD}"/>
          </ac:picMkLst>
        </pc:picChg>
        <pc:picChg chg="mod">
          <ac:chgData name="JIHOON Lee" userId="f3c7f4d099ee3eb8" providerId="LiveId" clId="{73D1A91E-5821-4794-BC53-53DADB23E825}" dt="2017-07-03T10:18:49.029" v="38" actId="0"/>
          <ac:picMkLst>
            <pc:docMk/>
            <pc:sldMk cId="722059134" sldId="259"/>
            <ac:picMk id="35" creationId="{F5F779AD-D15A-4DF7-9D61-E5C8CAC007AB}"/>
          </ac:picMkLst>
        </pc:picChg>
        <pc:picChg chg="del mod">
          <ac:chgData name="JIHOON Lee" userId="f3c7f4d099ee3eb8" providerId="LiveId" clId="{73D1A91E-5821-4794-BC53-53DADB23E825}" dt="2017-07-03T10:19:13.921" v="50" actId="478"/>
          <ac:picMkLst>
            <pc:docMk/>
            <pc:sldMk cId="722059134" sldId="259"/>
            <ac:picMk id="28" creationId="{147A7FF8-C8D5-4EA4-82FA-20C04DD70E1F}"/>
          </ac:picMkLst>
        </pc:picChg>
        <pc:picChg chg="mod">
          <ac:chgData name="JIHOON Lee" userId="f3c7f4d099ee3eb8" providerId="LiveId" clId="{73D1A91E-5821-4794-BC53-53DADB23E825}" dt="2017-07-03T10:18:49.029" v="38" actId="0"/>
          <ac:picMkLst>
            <pc:docMk/>
            <pc:sldMk cId="722059134" sldId="259"/>
            <ac:picMk id="34" creationId="{9BC1A235-7F02-427E-ADBE-D09035E2C029}"/>
          </ac:picMkLst>
        </pc:picChg>
        <pc:picChg chg="del mod">
          <ac:chgData name="JIHOON Lee" userId="f3c7f4d099ee3eb8" providerId="LiveId" clId="{73D1A91E-5821-4794-BC53-53DADB23E825}" dt="2017-07-03T10:19:08.105" v="43" actId="478"/>
          <ac:picMkLst>
            <pc:docMk/>
            <pc:sldMk cId="722059134" sldId="259"/>
            <ac:picMk id="32" creationId="{4B462B43-6416-49C4-A0C8-231DD0E34E7D}"/>
          </ac:picMkLst>
        </pc:picChg>
        <pc:picChg chg="mod">
          <ac:chgData name="JIHOON Lee" userId="f3c7f4d099ee3eb8" providerId="LiveId" clId="{73D1A91E-5821-4794-BC53-53DADB23E825}" dt="2017-07-03T10:18:49.029" v="38" actId="0"/>
          <ac:picMkLst>
            <pc:docMk/>
            <pc:sldMk cId="722059134" sldId="259"/>
            <ac:picMk id="39" creationId="{FF824C12-ACB2-4B86-8DAC-ABB1F772C0B0}"/>
          </ac:picMkLst>
        </pc:picChg>
      </pc:sldChg>
      <pc:sldChg chg="addSp delSp modSp add del">
        <pc:chgData name="JIHOON Lee" userId="f3c7f4d099ee3eb8" providerId="LiveId" clId="{73D1A91E-5821-4794-BC53-53DADB23E825}" dt="2017-07-03T10:41:43.207" v="769" actId="2696"/>
        <pc:sldMkLst>
          <pc:docMk/>
          <pc:sldMk cId="2431063267" sldId="260"/>
        </pc:sldMkLst>
        <pc:spChg chg="mod">
          <ac:chgData name="JIHOON Lee" userId="f3c7f4d099ee3eb8" providerId="LiveId" clId="{73D1A91E-5821-4794-BC53-53DADB23E825}" dt="2017-07-03T10:28:06.322" v="210" actId="0"/>
          <ac:spMkLst>
            <pc:docMk/>
            <pc:sldMk cId="2431063267" sldId="260"/>
            <ac:spMk id="9" creationId="{69BD4328-20DA-4C52-BD29-6E251828E6CA}"/>
          </ac:spMkLst>
        </pc:spChg>
        <pc:spChg chg="del">
          <ac:chgData name="JIHOON Lee" userId="f3c7f4d099ee3eb8" providerId="LiveId" clId="{73D1A91E-5821-4794-BC53-53DADB23E825}" dt="2017-07-03T10:27:19.542" v="194" actId="478"/>
          <ac:spMkLst>
            <pc:docMk/>
            <pc:sldMk cId="2431063267" sldId="260"/>
            <ac:spMk id="3" creationId="{BF96C485-44AF-40DA-A26C-0CC221780D58}"/>
          </ac:spMkLst>
        </pc:spChg>
        <pc:spChg chg="mod">
          <ac:chgData name="JIHOON Lee" userId="f3c7f4d099ee3eb8" providerId="LiveId" clId="{73D1A91E-5821-4794-BC53-53DADB23E825}" dt="2017-07-03T10:30:47.748" v="357" actId="0"/>
          <ac:spMkLst>
            <pc:docMk/>
            <pc:sldMk cId="2431063267" sldId="260"/>
            <ac:spMk id="17" creationId="{15A1DD27-EDED-4060-A80C-56AE516DF1F6}"/>
          </ac:spMkLst>
        </pc:spChg>
        <pc:spChg chg="mod">
          <ac:chgData name="JIHOON Lee" userId="f3c7f4d099ee3eb8" providerId="LiveId" clId="{73D1A91E-5821-4794-BC53-53DADB23E825}" dt="2017-07-03T10:28:06.322" v="210" actId="0"/>
          <ac:spMkLst>
            <pc:docMk/>
            <pc:sldMk cId="2431063267" sldId="260"/>
            <ac:spMk id="8" creationId="{35D359EA-205C-4B4F-959F-11760DCFB83B}"/>
          </ac:spMkLst>
        </pc:spChg>
        <pc:spChg chg="add del mod">
          <ac:chgData name="JIHOON Lee" userId="f3c7f4d099ee3eb8" providerId="LiveId" clId="{73D1A91E-5821-4794-BC53-53DADB23E825}" dt="2017-07-03T10:28:13.893" v="211" actId="0"/>
          <ac:spMkLst>
            <pc:docMk/>
            <pc:sldMk cId="2431063267" sldId="260"/>
            <ac:spMk id="5" creationId="{F3A90A63-21B8-4D75-AD9C-6D80056D88CD}"/>
          </ac:spMkLst>
        </pc:spChg>
        <pc:spChg chg="mod">
          <ac:chgData name="JIHOON Lee" userId="f3c7f4d099ee3eb8" providerId="LiveId" clId="{73D1A91E-5821-4794-BC53-53DADB23E825}" dt="2017-07-03T10:28:06.322" v="210" actId="0"/>
          <ac:spMkLst>
            <pc:docMk/>
            <pc:sldMk cId="2431063267" sldId="260"/>
            <ac:spMk id="10" creationId="{81E73D09-C093-4DF5-97FF-F6E7AA0BDC6A}"/>
          </ac:spMkLst>
        </pc:spChg>
        <pc:spChg chg="del">
          <ac:chgData name="JIHOON Lee" userId="f3c7f4d099ee3eb8" providerId="LiveId" clId="{73D1A91E-5821-4794-BC53-53DADB23E825}" dt="2017-07-03T10:27:19.542" v="194" actId="478"/>
          <ac:spMkLst>
            <pc:docMk/>
            <pc:sldMk cId="2431063267" sldId="260"/>
            <ac:spMk id="2" creationId="{485E1C07-F5B3-42D0-8D1D-30DF7CE128BA}"/>
          </ac:spMkLst>
        </pc:spChg>
        <pc:spChg chg="add mod">
          <ac:chgData name="JIHOON Lee" userId="f3c7f4d099ee3eb8" providerId="LiveId" clId="{73D1A91E-5821-4794-BC53-53DADB23E825}" dt="2017-07-03T10:37:57.651" v="605" actId="2711"/>
          <ac:spMkLst>
            <pc:docMk/>
            <pc:sldMk cId="2431063267" sldId="260"/>
            <ac:spMk id="18" creationId="{06FB796B-6AE1-4457-B8DB-30F4A1F16A2C}"/>
          </ac:spMkLst>
        </pc:spChg>
        <pc:spChg chg="add del mod">
          <ac:chgData name="JIHOON Lee" userId="f3c7f4d099ee3eb8" providerId="LiveId" clId="{73D1A91E-5821-4794-BC53-53DADB23E825}" dt="2017-07-03T10:30:47.748" v="357" actId="0"/>
          <ac:spMkLst>
            <pc:docMk/>
            <pc:sldMk cId="2431063267" sldId="260"/>
            <ac:spMk id="15" creationId="{8791B2C7-1DF6-4A5B-BCD6-AAE95C469075}"/>
          </ac:spMkLst>
        </pc:spChg>
        <pc:spChg chg="add del mod">
          <ac:chgData name="JIHOON Lee" userId="f3c7f4d099ee3eb8" providerId="LiveId" clId="{73D1A91E-5821-4794-BC53-53DADB23E825}" dt="2017-07-03T10:28:13.893" v="211" actId="0"/>
          <ac:spMkLst>
            <pc:docMk/>
            <pc:sldMk cId="2431063267" sldId="260"/>
            <ac:spMk id="4" creationId="{C56F88ED-759C-4B8D-80AC-A939118D6CA3}"/>
          </ac:spMkLst>
        </pc:spChg>
        <pc:spChg chg="add del mod">
          <ac:chgData name="JIHOON Lee" userId="f3c7f4d099ee3eb8" providerId="LiveId" clId="{73D1A91E-5821-4794-BC53-53DADB23E825}" dt="2017-07-03T10:30:52.416" v="358" actId="0"/>
          <ac:spMkLst>
            <pc:docMk/>
            <pc:sldMk cId="2431063267" sldId="260"/>
            <ac:spMk id="16" creationId="{C9462E0C-B1F5-41DC-9228-C3B5C9402C95}"/>
          </ac:spMkLst>
        </pc:spChg>
        <pc:grpChg chg="add mod">
          <ac:chgData name="JIHOON Lee" userId="f3c7f4d099ee3eb8" providerId="LiveId" clId="{73D1A91E-5821-4794-BC53-53DADB23E825}" dt="2017-07-03T10:28:46.348" v="220" actId="1076"/>
          <ac:grpSpMkLst>
            <pc:docMk/>
            <pc:sldMk cId="2431063267" sldId="260"/>
            <ac:grpSpMk id="14" creationId="{485B6F9D-4381-4EE9-B1BD-1923A610EBF5}"/>
          </ac:grpSpMkLst>
        </pc:grpChg>
        <pc:picChg chg="add del mod ord">
          <ac:chgData name="JIHOON Lee" userId="f3c7f4d099ee3eb8" providerId="LiveId" clId="{73D1A91E-5821-4794-BC53-53DADB23E825}" dt="2017-07-03T10:28:13.893" v="211" actId="0"/>
          <ac:picMkLst>
            <pc:docMk/>
            <pc:sldMk cId="2431063267" sldId="260"/>
            <ac:picMk id="7" creationId="{0214E6E7-BBD0-4FFD-A920-73A0C893509B}"/>
          </ac:picMkLst>
        </pc:picChg>
        <pc:picChg chg="mod">
          <ac:chgData name="JIHOON Lee" userId="f3c7f4d099ee3eb8" providerId="LiveId" clId="{73D1A91E-5821-4794-BC53-53DADB23E825}" dt="2017-07-03T10:29:18.225" v="222" actId="0"/>
          <ac:picMkLst>
            <pc:docMk/>
            <pc:sldMk cId="2431063267" sldId="260"/>
            <ac:picMk id="13" creationId="{35F05AAE-038E-415A-8813-C7F72AAB033F}"/>
          </ac:picMkLst>
        </pc:picChg>
        <pc:picChg chg="mod">
          <ac:chgData name="JIHOON Lee" userId="f3c7f4d099ee3eb8" providerId="LiveId" clId="{73D1A91E-5821-4794-BC53-53DADB23E825}" dt="2017-07-03T10:29:14.046" v="221" actId="0"/>
          <ac:picMkLst>
            <pc:docMk/>
            <pc:sldMk cId="2431063267" sldId="260"/>
            <ac:picMk id="12" creationId="{A205E497-8F54-4358-822F-72A544EB7378}"/>
          </ac:picMkLst>
        </pc:picChg>
        <pc:picChg chg="del mod">
          <ac:chgData name="JIHOON Lee" userId="f3c7f4d099ee3eb8" providerId="LiveId" clId="{73D1A91E-5821-4794-BC53-53DADB23E825}" dt="2017-07-03T10:28:15.825" v="212" actId="478"/>
          <ac:picMkLst>
            <pc:docMk/>
            <pc:sldMk cId="2431063267" sldId="260"/>
            <ac:picMk id="11" creationId="{7483D7E2-57F9-497F-BAA1-951DEFD2808E}"/>
          </ac:picMkLst>
        </pc:picChg>
      </pc:sldChg>
      <pc:sldChg chg="addSp delSp modSp add">
        <pc:chgData name="JIHOON Lee" userId="f3c7f4d099ee3eb8" providerId="LiveId" clId="{73D1A91E-5821-4794-BC53-53DADB23E825}" dt="2017-07-04T12:33:18.347" v="863" actId="0"/>
        <pc:sldMkLst>
          <pc:docMk/>
          <pc:sldMk cId="647438500" sldId="261"/>
        </pc:sldMkLst>
        <pc:spChg chg="add mod">
          <ac:chgData name="JIHOON Lee" userId="f3c7f4d099ee3eb8" providerId="LiveId" clId="{73D1A91E-5821-4794-BC53-53DADB23E825}" dt="2017-07-03T10:35:03.392" v="495" actId="0"/>
          <ac:spMkLst>
            <pc:docMk/>
            <pc:sldMk cId="647438500" sldId="261"/>
            <ac:spMk id="9" creationId="{A79F38AC-8824-4797-B95C-857945D0B28B}"/>
          </ac:spMkLst>
        </pc:spChg>
        <pc:spChg chg="add mod">
          <ac:chgData name="JIHOON Lee" userId="f3c7f4d099ee3eb8" providerId="LiveId" clId="{73D1A91E-5821-4794-BC53-53DADB23E825}" dt="2017-07-04T12:33:12.164" v="862" actId="0"/>
          <ac:spMkLst>
            <pc:docMk/>
            <pc:sldMk cId="647438500" sldId="261"/>
            <ac:spMk id="20" creationId="{1DC5C311-A985-4C35-BDCB-FFBEC35D76E7}"/>
          </ac:spMkLst>
        </pc:spChg>
        <pc:spChg chg="add del mod topLvl">
          <ac:chgData name="JIHOON Lee" userId="f3c7f4d099ee3eb8" providerId="LiveId" clId="{73D1A91E-5821-4794-BC53-53DADB23E825}" dt="2017-07-03T10:37:22.428" v="600" actId="0"/>
          <ac:spMkLst>
            <pc:docMk/>
            <pc:sldMk cId="647438500" sldId="261"/>
            <ac:spMk id="18" creationId="{A8449704-3269-488F-8F3E-0F901C86FEF9}"/>
          </ac:spMkLst>
        </pc:spChg>
        <pc:spChg chg="del">
          <ac:chgData name="JIHOON Lee" userId="f3c7f4d099ee3eb8" providerId="LiveId" clId="{73D1A91E-5821-4794-BC53-53DADB23E825}" dt="2017-07-03T10:34:40.105" v="482" actId="478"/>
          <ac:spMkLst>
            <pc:docMk/>
            <pc:sldMk cId="647438500" sldId="261"/>
            <ac:spMk id="2" creationId="{D13A4735-7AD5-4040-BB5F-3B3F323BC15C}"/>
          </ac:spMkLst>
        </pc:spChg>
        <pc:spChg chg="add mod">
          <ac:chgData name="JIHOON Lee" userId="f3c7f4d099ee3eb8" providerId="LiveId" clId="{73D1A91E-5821-4794-BC53-53DADB23E825}" dt="2017-07-04T12:33:12.164" v="862" actId="0"/>
          <ac:spMkLst>
            <pc:docMk/>
            <pc:sldMk cId="647438500" sldId="261"/>
            <ac:spMk id="2" creationId="{90AF4F48-493E-40FF-AA66-63C66FA4E64B}"/>
          </ac:spMkLst>
        </pc:spChg>
        <pc:spChg chg="add mod topLvl">
          <ac:chgData name="JIHOON Lee" userId="f3c7f4d099ee3eb8" providerId="LiveId" clId="{73D1A91E-5821-4794-BC53-53DADB23E825}" dt="2017-07-04T12:33:18.347" v="863" actId="0"/>
          <ac:spMkLst>
            <pc:docMk/>
            <pc:sldMk cId="647438500" sldId="261"/>
            <ac:spMk id="49" creationId="{B098B5AE-F1DD-444A-9374-4C0FBB9F1882}"/>
          </ac:spMkLst>
        </pc:spChg>
        <pc:spChg chg="add mod">
          <ac:chgData name="JIHOON Lee" userId="f3c7f4d099ee3eb8" providerId="LiveId" clId="{73D1A91E-5821-4794-BC53-53DADB23E825}" dt="2017-07-04T10:05:14.402" v="791" actId="0"/>
          <ac:spMkLst>
            <pc:docMk/>
            <pc:sldMk cId="647438500" sldId="261"/>
            <ac:spMk id="42" creationId="{976D37D8-7431-4488-8209-EF29487210D5}"/>
          </ac:spMkLst>
        </pc:spChg>
        <pc:spChg chg="add mod topLvl">
          <ac:chgData name="JIHOON Lee" userId="f3c7f4d099ee3eb8" providerId="LiveId" clId="{73D1A91E-5821-4794-BC53-53DADB23E825}" dt="2017-07-04T12:33:18.347" v="863" actId="0"/>
          <ac:spMkLst>
            <pc:docMk/>
            <pc:sldMk cId="647438500" sldId="261"/>
            <ac:spMk id="50" creationId="{4D016223-2665-4BBE-8FF9-20EFDB122742}"/>
          </ac:spMkLst>
        </pc:spChg>
        <pc:spChg chg="add mod">
          <ac:chgData name="JIHOON Lee" userId="f3c7f4d099ee3eb8" providerId="LiveId" clId="{73D1A91E-5821-4794-BC53-53DADB23E825}" dt="2017-07-03T10:39:13.482" v="724" actId="0"/>
          <ac:spMkLst>
            <pc:docMk/>
            <pc:sldMk cId="647438500" sldId="261"/>
            <ac:spMk id="47" creationId="{69A71F3F-8939-41DA-ABD6-0E79A4B0E0B2}"/>
          </ac:spMkLst>
        </pc:spChg>
        <pc:spChg chg="add mod">
          <ac:chgData name="JIHOON Lee" userId="f3c7f4d099ee3eb8" providerId="LiveId" clId="{73D1A91E-5821-4794-BC53-53DADB23E825}" dt="2017-07-04T12:33:12.164" v="862" actId="0"/>
          <ac:spMkLst>
            <pc:docMk/>
            <pc:sldMk cId="647438500" sldId="261"/>
            <ac:spMk id="22" creationId="{559E0038-53D5-4A3F-BF79-8523AE1CBA79}"/>
          </ac:spMkLst>
        </pc:spChg>
        <pc:spChg chg="add del mod topLvl">
          <ac:chgData name="JIHOON Lee" userId="f3c7f4d099ee3eb8" providerId="LiveId" clId="{73D1A91E-5821-4794-BC53-53DADB23E825}" dt="2017-07-03T10:37:22.428" v="600" actId="0"/>
          <ac:spMkLst>
            <pc:docMk/>
            <pc:sldMk cId="647438500" sldId="261"/>
            <ac:spMk id="17" creationId="{E374EFF0-6A8A-44A6-9333-149C24EFCABA}"/>
          </ac:spMkLst>
        </pc:spChg>
        <pc:spChg chg="add mod">
          <ac:chgData name="JIHOON Lee" userId="f3c7f4d099ee3eb8" providerId="LiveId" clId="{73D1A91E-5821-4794-BC53-53DADB23E825}" dt="2017-07-03T10:35:08.425" v="502" actId="0"/>
          <ac:spMkLst>
            <pc:docMk/>
            <pc:sldMk cId="647438500" sldId="261"/>
            <ac:spMk id="12" creationId="{59AA9DF9-0BAC-462F-BD4E-B12E7DD0E330}"/>
          </ac:spMkLst>
        </pc:spChg>
        <pc:spChg chg="add mod">
          <ac:chgData name="JIHOON Lee" userId="f3c7f4d099ee3eb8" providerId="LiveId" clId="{73D1A91E-5821-4794-BC53-53DADB23E825}" dt="2017-07-03T10:35:03.753" v="497" actId="0"/>
          <ac:spMkLst>
            <pc:docMk/>
            <pc:sldMk cId="647438500" sldId="261"/>
            <ac:spMk id="7" creationId="{50AC143E-E24E-4D38-BB7A-E4E6CACD49CE}"/>
          </ac:spMkLst>
        </pc:spChg>
        <pc:spChg chg="add mod topLvl">
          <ac:chgData name="JIHOON Lee" userId="f3c7f4d099ee3eb8" providerId="LiveId" clId="{73D1A91E-5821-4794-BC53-53DADB23E825}" dt="2017-07-04T12:33:18.347" v="863" actId="0"/>
          <ac:spMkLst>
            <pc:docMk/>
            <pc:sldMk cId="647438500" sldId="261"/>
            <ac:spMk id="45" creationId="{3DFF6BE7-55F5-42F9-9BFF-70459627B13A}"/>
          </ac:spMkLst>
        </pc:spChg>
        <pc:spChg chg="add mod">
          <ac:chgData name="JIHOON Lee" userId="f3c7f4d099ee3eb8" providerId="LiveId" clId="{73D1A91E-5821-4794-BC53-53DADB23E825}" dt="2017-07-03T10:35:03.183" v="494" actId="0"/>
          <ac:spMkLst>
            <pc:docMk/>
            <pc:sldMk cId="647438500" sldId="261"/>
            <ac:spMk id="10" creationId="{BA881AE2-3515-4B9D-801B-3E9EAEDA17AE}"/>
          </ac:spMkLst>
        </pc:spChg>
        <pc:spChg chg="add mod topLvl">
          <ac:chgData name="JIHOON Lee" userId="f3c7f4d099ee3eb8" providerId="LiveId" clId="{73D1A91E-5821-4794-BC53-53DADB23E825}" dt="2017-07-04T12:33:18.347" v="863" actId="0"/>
          <ac:spMkLst>
            <pc:docMk/>
            <pc:sldMk cId="647438500" sldId="261"/>
            <ac:spMk id="46" creationId="{95F75E2B-8869-4D97-9753-253644FEE869}"/>
          </ac:spMkLst>
        </pc:spChg>
        <pc:spChg chg="add del mod topLvl">
          <ac:chgData name="JIHOON Lee" userId="f3c7f4d099ee3eb8" providerId="LiveId" clId="{73D1A91E-5821-4794-BC53-53DADB23E825}" dt="2017-07-03T10:37:22.428" v="600" actId="0"/>
          <ac:spMkLst>
            <pc:docMk/>
            <pc:sldMk cId="647438500" sldId="261"/>
            <ac:spMk id="16" creationId="{1065A12A-5CFF-41B2-8DC9-F6C1BA90695D}"/>
          </ac:spMkLst>
        </pc:spChg>
        <pc:spChg chg="add mod">
          <ac:chgData name="JIHOON Lee" userId="f3c7f4d099ee3eb8" providerId="LiveId" clId="{73D1A91E-5821-4794-BC53-53DADB23E825}" dt="2017-07-03T10:35:03.567" v="496" actId="0"/>
          <ac:spMkLst>
            <pc:docMk/>
            <pc:sldMk cId="647438500" sldId="261"/>
            <ac:spMk id="8" creationId="{7E78C5C0-BEA5-4074-B83C-F07B11B2157F}"/>
          </ac:spMkLst>
        </pc:spChg>
        <pc:spChg chg="add del mod">
          <ac:chgData name="JIHOON Lee" userId="f3c7f4d099ee3eb8" providerId="LiveId" clId="{73D1A91E-5821-4794-BC53-53DADB23E825}" dt="2017-07-03T10:37:05.390" v="595" actId="0"/>
          <ac:spMkLst>
            <pc:docMk/>
            <pc:sldMk cId="647438500" sldId="261"/>
            <ac:spMk id="32" creationId="{803627B4-285D-42C3-98CB-86D3A63FF9DA}"/>
          </ac:spMkLst>
        </pc:spChg>
        <pc:spChg chg="add del mod topLvl">
          <ac:chgData name="JIHOON Lee" userId="f3c7f4d099ee3eb8" providerId="LiveId" clId="{73D1A91E-5821-4794-BC53-53DADB23E825}" dt="2017-07-03T10:37:22.428" v="600" actId="0"/>
          <ac:spMkLst>
            <pc:docMk/>
            <pc:sldMk cId="647438500" sldId="261"/>
            <ac:spMk id="19" creationId="{7D4D3DB5-91A8-4595-8AED-8A88FA64DAAD}"/>
          </ac:spMkLst>
        </pc:spChg>
        <pc:spChg chg="add del mod topLvl">
          <ac:chgData name="JIHOON Lee" userId="f3c7f4d099ee3eb8" providerId="LiveId" clId="{73D1A91E-5821-4794-BC53-53DADB23E825}" dt="2017-07-03T10:37:22.428" v="600" actId="0"/>
          <ac:spMkLst>
            <pc:docMk/>
            <pc:sldMk cId="647438500" sldId="261"/>
            <ac:spMk id="4" creationId="{DDCC92B5-44AF-4046-93DC-BBD340896263}"/>
          </ac:spMkLst>
        </pc:spChg>
        <pc:spChg chg="del">
          <ac:chgData name="JIHOON Lee" userId="f3c7f4d099ee3eb8" providerId="LiveId" clId="{73D1A91E-5821-4794-BC53-53DADB23E825}" dt="2017-07-03T10:34:40.105" v="482" actId="478"/>
          <ac:spMkLst>
            <pc:docMk/>
            <pc:sldMk cId="647438500" sldId="261"/>
            <ac:spMk id="3" creationId="{FFFFB782-EA0E-4F8F-8AAC-DBE71BF2FF67}"/>
          </ac:spMkLst>
        </pc:spChg>
        <pc:spChg chg="add mod">
          <ac:chgData name="JIHOON Lee" userId="f3c7f4d099ee3eb8" providerId="LiveId" clId="{73D1A91E-5821-4794-BC53-53DADB23E825}" dt="2017-07-04T12:33:12.164" v="862" actId="0"/>
          <ac:spMkLst>
            <pc:docMk/>
            <pc:sldMk cId="647438500" sldId="261"/>
            <ac:spMk id="21" creationId="{519ECB4A-D7DC-4FF9-A40D-2818F83CE6B6}"/>
          </ac:spMkLst>
        </pc:spChg>
        <pc:spChg chg="add del mod">
          <ac:chgData name="JIHOON Lee" userId="f3c7f4d099ee3eb8" providerId="LiveId" clId="{73D1A91E-5821-4794-BC53-53DADB23E825}" dt="2017-07-03T10:39:00.920" v="717" actId="478"/>
          <ac:spMkLst>
            <pc:docMk/>
            <pc:sldMk cId="647438500" sldId="261"/>
            <ac:spMk id="43" creationId="{1DB67586-2508-4B28-B205-4A79B6FA4055}"/>
          </ac:spMkLst>
        </pc:spChg>
        <pc:spChg chg="add mod">
          <ac:chgData name="JIHOON Lee" userId="f3c7f4d099ee3eb8" providerId="LiveId" clId="{73D1A91E-5821-4794-BC53-53DADB23E825}" dt="2017-07-03T10:39:12.837" v="723" actId="0"/>
          <ac:spMkLst>
            <pc:docMk/>
            <pc:sldMk cId="647438500" sldId="261"/>
            <ac:spMk id="48" creationId="{B588A687-807A-4DE1-B208-2B3B94F304E1}"/>
          </ac:spMkLst>
        </pc:spChg>
        <pc:spChg chg="add mod">
          <ac:chgData name="JIHOON Lee" userId="f3c7f4d099ee3eb8" providerId="LiveId" clId="{73D1A91E-5821-4794-BC53-53DADB23E825}" dt="2017-07-03T10:35:09.204" v="505" actId="0"/>
          <ac:spMkLst>
            <pc:docMk/>
            <pc:sldMk cId="647438500" sldId="261"/>
            <ac:spMk id="6" creationId="{4D09E5F1-F902-4572-9A53-75B266316D3B}"/>
          </ac:spMkLst>
        </pc:spChg>
        <pc:spChg chg="add del mod topLvl">
          <ac:chgData name="JIHOON Lee" userId="f3c7f4d099ee3eb8" providerId="LiveId" clId="{73D1A91E-5821-4794-BC53-53DADB23E825}" dt="2017-07-03T10:37:22.428" v="600" actId="0"/>
          <ac:spMkLst>
            <pc:docMk/>
            <pc:sldMk cId="647438500" sldId="261"/>
            <ac:spMk id="14" creationId="{52794370-5D20-4233-A686-DAA92BB8406B}"/>
          </ac:spMkLst>
        </pc:spChg>
        <pc:spChg chg="add del mod topLvl">
          <ac:chgData name="JIHOON Lee" userId="f3c7f4d099ee3eb8" providerId="LiveId" clId="{73D1A91E-5821-4794-BC53-53DADB23E825}" dt="2017-07-03T10:37:22.428" v="600" actId="0"/>
          <ac:spMkLst>
            <pc:docMk/>
            <pc:sldMk cId="647438500" sldId="261"/>
            <ac:spMk id="15" creationId="{E10E8DDC-07DA-4B36-AF10-A159BCE639ED}"/>
          </ac:spMkLst>
        </pc:spChg>
        <pc:spChg chg="add del mod topLvl">
          <ac:chgData name="JIHOON Lee" userId="f3c7f4d099ee3eb8" providerId="LiveId" clId="{73D1A91E-5821-4794-BC53-53DADB23E825}" dt="2017-07-03T10:37:22.428" v="600" actId="0"/>
          <ac:spMkLst>
            <pc:docMk/>
            <pc:sldMk cId="647438500" sldId="261"/>
            <ac:spMk id="13" creationId="{84658B46-7BCD-4336-8036-DFAC16837F8A}"/>
          </ac:spMkLst>
        </pc:spChg>
        <pc:spChg chg="add mod">
          <ac:chgData name="JIHOON Lee" userId="f3c7f4d099ee3eb8" providerId="LiveId" clId="{73D1A91E-5821-4794-BC53-53DADB23E825}" dt="2017-07-03T10:34:58.862" v="487" actId="0"/>
          <ac:spMkLst>
            <pc:docMk/>
            <pc:sldMk cId="647438500" sldId="261"/>
            <ac:spMk id="5" creationId="{6FB348CB-6EBD-4DB0-85DC-95AAD77AEF6F}"/>
          </ac:spMkLst>
        </pc:spChg>
        <pc:spChg chg="add mod">
          <ac:chgData name="JIHOON Lee" userId="f3c7f4d099ee3eb8" providerId="LiveId" clId="{73D1A91E-5821-4794-BC53-53DADB23E825}" dt="2017-07-03T10:35:08.645" v="503" actId="0"/>
          <ac:spMkLst>
            <pc:docMk/>
            <pc:sldMk cId="647438500" sldId="261"/>
            <ac:spMk id="11" creationId="{CA41DDE3-1586-426C-AD38-65F7C0AFD2DF}"/>
          </ac:spMkLst>
        </pc:spChg>
        <pc:spChg chg="add mod">
          <ac:chgData name="JIHOON Lee" userId="f3c7f4d099ee3eb8" providerId="LiveId" clId="{73D1A91E-5821-4794-BC53-53DADB23E825}" dt="2017-07-03T10:39:00.012" v="716" actId="0"/>
          <ac:spMkLst>
            <pc:docMk/>
            <pc:sldMk cId="647438500" sldId="261"/>
            <ac:spMk id="44" creationId="{D74D3080-285E-4082-B99B-6A4E38C8AB30}"/>
          </ac:spMkLst>
        </pc:spChg>
        <pc:grpChg chg="add del mod">
          <ac:chgData name="JIHOON Lee" userId="f3c7f4d099ee3eb8" providerId="LiveId" clId="{73D1A91E-5821-4794-BC53-53DADB23E825}" dt="2017-07-03T10:39:47.820" v="740" actId="0"/>
          <ac:grpSpMkLst>
            <pc:docMk/>
            <pc:sldMk cId="647438500" sldId="261"/>
            <ac:grpSpMk id="51" creationId="{D3764EDA-089E-4393-B488-B69D9DD9AA01}"/>
          </ac:grpSpMkLst>
        </pc:grpChg>
        <pc:grpChg chg="add del mod">
          <ac:chgData name="JIHOON Lee" userId="f3c7f4d099ee3eb8" providerId="LiveId" clId="{73D1A91E-5821-4794-BC53-53DADB23E825}" dt="2017-07-03T10:35:52.809" v="533" actId="0"/>
          <ac:grpSpMkLst>
            <pc:docMk/>
            <pc:sldMk cId="647438500" sldId="261"/>
            <ac:grpSpMk id="20" creationId="{E074B442-D68C-474C-B40A-1D8C554E0064}"/>
          </ac:grpSpMkLst>
        </pc:grpChg>
        <pc:picChg chg="mod">
          <ac:chgData name="JIHOON Lee" userId="f3c7f4d099ee3eb8" providerId="LiveId" clId="{73D1A91E-5821-4794-BC53-53DADB23E825}" dt="2017-07-03T10:42:54.957" v="772" actId="1076"/>
          <ac:picMkLst>
            <pc:docMk/>
            <pc:sldMk cId="647438500" sldId="261"/>
            <ac:picMk id="34" creationId="{5B5571A6-E910-44F7-8B87-77661322F253}"/>
          </ac:picMkLst>
        </pc:picChg>
        <pc:picChg chg="add del mod">
          <ac:chgData name="JIHOON Lee" userId="f3c7f4d099ee3eb8" providerId="LiveId" clId="{73D1A91E-5821-4794-BC53-53DADB23E825}" dt="2017-07-04T12:31:16.025" v="845" actId="478"/>
          <ac:picMkLst>
            <pc:docMk/>
            <pc:sldMk cId="647438500" sldId="261"/>
            <ac:picMk id="59" creationId="{0FC84208-56AC-4514-90D0-EDDAD9A22B93}"/>
          </ac:picMkLst>
        </pc:picChg>
        <pc:picChg chg="mod">
          <ac:chgData name="JIHOON Lee" userId="f3c7f4d099ee3eb8" providerId="LiveId" clId="{73D1A91E-5821-4794-BC53-53DADB23E825}" dt="2017-07-03T10:37:06.591" v="597" actId="0"/>
          <ac:picMkLst>
            <pc:docMk/>
            <pc:sldMk cId="647438500" sldId="261"/>
            <ac:picMk id="31" creationId="{41BE68D2-F661-4A8A-8C80-00FA070D22FB}"/>
          </ac:picMkLst>
        </pc:picChg>
        <pc:picChg chg="add del mod">
          <ac:chgData name="JIHOON Lee" userId="f3c7f4d099ee3eb8" providerId="LiveId" clId="{73D1A91E-5821-4794-BC53-53DADB23E825}" dt="2017-07-04T12:31:17.561" v="848" actId="478"/>
          <ac:picMkLst>
            <pc:docMk/>
            <pc:sldMk cId="647438500" sldId="261"/>
            <ac:picMk id="57" creationId="{98C72DAF-FD01-413C-BD7F-E545AB0E2C5E}"/>
          </ac:picMkLst>
        </pc:picChg>
        <pc:picChg chg="mod">
          <ac:chgData name="JIHOON Lee" userId="f3c7f4d099ee3eb8" providerId="LiveId" clId="{73D1A91E-5821-4794-BC53-53DADB23E825}" dt="2017-07-03T10:37:06.591" v="597" actId="0"/>
          <ac:picMkLst>
            <pc:docMk/>
            <pc:sldMk cId="647438500" sldId="261"/>
            <ac:picMk id="24" creationId="{9B53A8C5-1F10-4B31-BBDF-3EFBE8D113A3}"/>
          </ac:picMkLst>
        </pc:picChg>
        <pc:picChg chg="mod">
          <ac:chgData name="JIHOON Lee" userId="f3c7f4d099ee3eb8" providerId="LiveId" clId="{73D1A91E-5821-4794-BC53-53DADB23E825}" dt="2017-07-03T10:42:54.957" v="772" actId="1076"/>
          <ac:picMkLst>
            <pc:docMk/>
            <pc:sldMk cId="647438500" sldId="261"/>
            <ac:picMk id="35" creationId="{6E5E0F30-0B16-4E83-AB38-15AE1931CD29}"/>
          </ac:picMkLst>
        </pc:picChg>
        <pc:picChg chg="add mod">
          <ac:chgData name="JIHOON Lee" userId="f3c7f4d099ee3eb8" providerId="LiveId" clId="{73D1A91E-5821-4794-BC53-53DADB23E825}" dt="2017-07-04T12:32:39.665" v="853" actId="1076"/>
          <ac:picMkLst>
            <pc:docMk/>
            <pc:sldMk cId="647438500" sldId="261"/>
            <ac:picMk id="10" creationId="{9114E103-0D3A-4CF3-BCD4-2BA00FA0E629}"/>
          </ac:picMkLst>
        </pc:picChg>
        <pc:picChg chg="mod">
          <ac:chgData name="JIHOON Lee" userId="f3c7f4d099ee3eb8" providerId="LiveId" clId="{73D1A91E-5821-4794-BC53-53DADB23E825}" dt="2017-07-03T10:42:54.957" v="772" actId="1076"/>
          <ac:picMkLst>
            <pc:docMk/>
            <pc:sldMk cId="647438500" sldId="261"/>
            <ac:picMk id="40" creationId="{8D331B2F-EC7A-4E60-A0E4-4369F113FB05}"/>
          </ac:picMkLst>
        </pc:picChg>
        <pc:picChg chg="add mod">
          <ac:chgData name="JIHOON Lee" userId="f3c7f4d099ee3eb8" providerId="LiveId" clId="{73D1A91E-5821-4794-BC53-53DADB23E825}" dt="2017-07-04T12:32:31.511" v="851" actId="1076"/>
          <ac:picMkLst>
            <pc:docMk/>
            <pc:sldMk cId="647438500" sldId="261"/>
            <ac:picMk id="4" creationId="{0152600C-0E2B-4F29-A9A4-772BC045F3FA}"/>
          </ac:picMkLst>
        </pc:picChg>
        <pc:picChg chg="mod">
          <ac:chgData name="JIHOON Lee" userId="f3c7f4d099ee3eb8" providerId="LiveId" clId="{73D1A91E-5821-4794-BC53-53DADB23E825}" dt="2017-07-03T10:37:06.591" v="597" actId="0"/>
          <ac:picMkLst>
            <pc:docMk/>
            <pc:sldMk cId="647438500" sldId="261"/>
            <ac:picMk id="28" creationId="{D9F15701-5449-4777-9C3D-F68431484B50}"/>
          </ac:picMkLst>
        </pc:picChg>
        <pc:picChg chg="mod">
          <ac:chgData name="JIHOON Lee" userId="f3c7f4d099ee3eb8" providerId="LiveId" clId="{73D1A91E-5821-4794-BC53-53DADB23E825}" dt="2017-07-03T10:37:06.591" v="597" actId="0"/>
          <ac:picMkLst>
            <pc:docMk/>
            <pc:sldMk cId="647438500" sldId="261"/>
            <ac:picMk id="30" creationId="{61AD337B-74B6-4691-85B4-6C7C64CC420D}"/>
          </ac:picMkLst>
        </pc:picChg>
        <pc:picChg chg="add del mod">
          <ac:chgData name="JIHOON Lee" userId="f3c7f4d099ee3eb8" providerId="LiveId" clId="{73D1A91E-5821-4794-BC53-53DADB23E825}" dt="2017-07-03T10:37:06.591" v="597" actId="0"/>
          <ac:picMkLst>
            <pc:docMk/>
            <pc:sldMk cId="647438500" sldId="261"/>
            <ac:picMk id="23" creationId="{F311E5C4-62D5-4C8F-8F28-4881CA534394}"/>
          </ac:picMkLst>
        </pc:picChg>
        <pc:picChg chg="mod">
          <ac:chgData name="JIHOON Lee" userId="f3c7f4d099ee3eb8" providerId="LiveId" clId="{73D1A91E-5821-4794-BC53-53DADB23E825}" dt="2017-07-03T10:37:06.591" v="597" actId="0"/>
          <ac:picMkLst>
            <pc:docMk/>
            <pc:sldMk cId="647438500" sldId="261"/>
            <ac:picMk id="27" creationId="{8E7E5804-BAA5-4661-A63F-4C873F61DD13}"/>
          </ac:picMkLst>
        </pc:picChg>
        <pc:picChg chg="mod">
          <ac:chgData name="JIHOON Lee" userId="f3c7f4d099ee3eb8" providerId="LiveId" clId="{73D1A91E-5821-4794-BC53-53DADB23E825}" dt="2017-07-03T10:42:54.957" v="772" actId="1076"/>
          <ac:picMkLst>
            <pc:docMk/>
            <pc:sldMk cId="647438500" sldId="261"/>
            <ac:picMk id="41" creationId="{4FA0D1C2-1F33-43DC-B266-C26FF1A05C4A}"/>
          </ac:picMkLst>
        </pc:picChg>
        <pc:picChg chg="add mod">
          <ac:chgData name="JIHOON Lee" userId="f3c7f4d099ee3eb8" providerId="LiveId" clId="{73D1A91E-5821-4794-BC53-53DADB23E825}" dt="2017-07-04T12:32:35.786" v="852" actId="1076"/>
          <ac:picMkLst>
            <pc:docMk/>
            <pc:sldMk cId="647438500" sldId="261"/>
            <ac:picMk id="6" creationId="{0BAAA294-066B-48F1-BED3-E8CDB7A181AB}"/>
          </ac:picMkLst>
        </pc:picChg>
        <pc:picChg chg="mod">
          <ac:chgData name="JIHOON Lee" userId="f3c7f4d099ee3eb8" providerId="LiveId" clId="{73D1A91E-5821-4794-BC53-53DADB23E825}" dt="2017-07-03T10:42:54.957" v="772" actId="1076"/>
          <ac:picMkLst>
            <pc:docMk/>
            <pc:sldMk cId="647438500" sldId="261"/>
            <ac:picMk id="38" creationId="{60EAC80E-21AD-4DA0-97C3-50DAD758824D}"/>
          </ac:picMkLst>
        </pc:picChg>
        <pc:picChg chg="del mod">
          <ac:chgData name="JIHOON Lee" userId="f3c7f4d099ee3eb8" providerId="LiveId" clId="{73D1A91E-5821-4794-BC53-53DADB23E825}" dt="2017-07-03T10:37:24.025" v="601" actId="478"/>
          <ac:picMkLst>
            <pc:docMk/>
            <pc:sldMk cId="647438500" sldId="261"/>
            <ac:picMk id="33" creationId="{62F5FB35-3A3A-490E-8A37-4BEBE647FC1C}"/>
          </ac:picMkLst>
        </pc:picChg>
        <pc:picChg chg="mod">
          <ac:chgData name="JIHOON Lee" userId="f3c7f4d099ee3eb8" providerId="LiveId" clId="{73D1A91E-5821-4794-BC53-53DADB23E825}" dt="2017-07-03T10:37:06.591" v="597" actId="0"/>
          <ac:picMkLst>
            <pc:docMk/>
            <pc:sldMk cId="647438500" sldId="261"/>
            <ac:picMk id="26" creationId="{8213E03A-884F-4581-B967-E9D4A5D6A2B0}"/>
          </ac:picMkLst>
        </pc:picChg>
        <pc:picChg chg="mod">
          <ac:chgData name="JIHOON Lee" userId="f3c7f4d099ee3eb8" providerId="LiveId" clId="{73D1A91E-5821-4794-BC53-53DADB23E825}" dt="2017-07-03T10:42:54.957" v="772" actId="1076"/>
          <ac:picMkLst>
            <pc:docMk/>
            <pc:sldMk cId="647438500" sldId="261"/>
            <ac:picMk id="37" creationId="{D8FB9B83-F96E-4811-9D5C-61F849EB808F}"/>
          </ac:picMkLst>
        </pc:picChg>
        <pc:picChg chg="mod">
          <ac:chgData name="JIHOON Lee" userId="f3c7f4d099ee3eb8" providerId="LiveId" clId="{73D1A91E-5821-4794-BC53-53DADB23E825}" dt="2017-07-03T10:37:06.591" v="597" actId="0"/>
          <ac:picMkLst>
            <pc:docMk/>
            <pc:sldMk cId="647438500" sldId="261"/>
            <ac:picMk id="29" creationId="{85350791-231B-4CFA-B4B7-BA53CE853A31}"/>
          </ac:picMkLst>
        </pc:picChg>
        <pc:picChg chg="mod">
          <ac:chgData name="JIHOON Lee" userId="f3c7f4d099ee3eb8" providerId="LiveId" clId="{73D1A91E-5821-4794-BC53-53DADB23E825}" dt="2017-07-03T10:42:54.957" v="772" actId="1076"/>
          <ac:picMkLst>
            <pc:docMk/>
            <pc:sldMk cId="647438500" sldId="261"/>
            <ac:picMk id="39" creationId="{11A1F6F1-CC4C-4ABA-AC83-FD477D18672D}"/>
          </ac:picMkLst>
        </pc:picChg>
        <pc:picChg chg="add del mod ord">
          <ac:chgData name="JIHOON Lee" userId="f3c7f4d099ee3eb8" providerId="LiveId" clId="{73D1A91E-5821-4794-BC53-53DADB23E825}" dt="2017-07-03T10:37:22.428" v="600" actId="0"/>
          <ac:picMkLst>
            <pc:docMk/>
            <pc:sldMk cId="647438500" sldId="261"/>
            <ac:picMk id="22" creationId="{DB618FBD-DE36-4246-BE94-AB10823AEA30}"/>
          </ac:picMkLst>
        </pc:picChg>
        <pc:picChg chg="mod">
          <ac:chgData name="JIHOON Lee" userId="f3c7f4d099ee3eb8" providerId="LiveId" clId="{73D1A91E-5821-4794-BC53-53DADB23E825}" dt="2017-07-03T10:37:06.591" v="597" actId="0"/>
          <ac:picMkLst>
            <pc:docMk/>
            <pc:sldMk cId="647438500" sldId="261"/>
            <ac:picMk id="25" creationId="{7A3CA25A-A54A-455C-9496-6CD3DC84194C}"/>
          </ac:picMkLst>
        </pc:picChg>
        <pc:picChg chg="add del mod">
          <ac:chgData name="JIHOON Lee" userId="f3c7f4d099ee3eb8" providerId="LiveId" clId="{73D1A91E-5821-4794-BC53-53DADB23E825}" dt="2017-07-04T12:31:16.389" v="846" actId="478"/>
          <ac:picMkLst>
            <pc:docMk/>
            <pc:sldMk cId="647438500" sldId="261"/>
            <ac:picMk id="53" creationId="{DE00DEF0-6D52-4264-A69A-2E4516BC20B2}"/>
          </ac:picMkLst>
        </pc:picChg>
        <pc:picChg chg="add mod">
          <ac:chgData name="JIHOON Lee" userId="f3c7f4d099ee3eb8" providerId="LiveId" clId="{73D1A91E-5821-4794-BC53-53DADB23E825}" dt="2017-07-04T12:32:49.313" v="856" actId="1076"/>
          <ac:picMkLst>
            <pc:docMk/>
            <pc:sldMk cId="647438500" sldId="261"/>
            <ac:picMk id="8" creationId="{06890E5F-BA87-42DD-9BEA-4E89C5AE4420}"/>
          </ac:picMkLst>
        </pc:picChg>
        <pc:picChg chg="add del mod">
          <ac:chgData name="JIHOON Lee" userId="f3c7f4d099ee3eb8" providerId="LiveId" clId="{73D1A91E-5821-4794-BC53-53DADB23E825}" dt="2017-07-04T12:31:16.933" v="847" actId="478"/>
          <ac:picMkLst>
            <pc:docMk/>
            <pc:sldMk cId="647438500" sldId="261"/>
            <ac:picMk id="55" creationId="{E644B18B-8508-4984-93A6-EF8C461E44D4}"/>
          </ac:picMkLst>
        </pc:picChg>
        <pc:picChg chg="mod">
          <ac:chgData name="JIHOON Lee" userId="f3c7f4d099ee3eb8" providerId="LiveId" clId="{73D1A91E-5821-4794-BC53-53DADB23E825}" dt="2017-07-03T10:42:54.957" v="772" actId="1076"/>
          <ac:picMkLst>
            <pc:docMk/>
            <pc:sldMk cId="647438500" sldId="261"/>
            <ac:picMk id="36" creationId="{8569362F-8E2D-40DA-B099-130F347487DF}"/>
          </ac:picMkLst>
        </pc:picChg>
      </pc:sldChg>
      <pc:sldChg chg="addSp delSp modSp add">
        <pc:chgData name="JIHOON Lee" userId="f3c7f4d099ee3eb8" providerId="LiveId" clId="{73D1A91E-5821-4794-BC53-53DADB23E825}" dt="2017-07-04T12:44:17.683" v="1021" actId="0"/>
        <pc:sldMkLst>
          <pc:docMk/>
          <pc:sldMk cId="1573351977" sldId="262"/>
        </pc:sldMkLst>
        <pc:spChg chg="del">
          <ac:chgData name="JIHOON Lee" userId="f3c7f4d099ee3eb8" providerId="LiveId" clId="{73D1A91E-5821-4794-BC53-53DADB23E825}" dt="2017-07-04T12:34:46.431" v="865" actId="478"/>
          <ac:spMkLst>
            <pc:docMk/>
            <pc:sldMk cId="1573351977" sldId="262"/>
            <ac:spMk id="3" creationId="{B5D6980C-1C85-42C8-89B2-E9FDB1EFBC5B}"/>
          </ac:spMkLst>
        </pc:spChg>
        <pc:spChg chg="add mod">
          <ac:chgData name="JIHOON Lee" userId="f3c7f4d099ee3eb8" providerId="LiveId" clId="{73D1A91E-5821-4794-BC53-53DADB23E825}" dt="2017-07-04T12:42:10.087" v="967" actId="0"/>
          <ac:spMkLst>
            <pc:docMk/>
            <pc:sldMk cId="1573351977" sldId="262"/>
            <ac:spMk id="28" creationId="{D2A7D1E5-4A3F-4D99-941C-1FB61C3EAF0E}"/>
          </ac:spMkLst>
        </pc:spChg>
        <pc:spChg chg="add del mod topLvl">
          <ac:chgData name="JIHOON Lee" userId="f3c7f4d099ee3eb8" providerId="LiveId" clId="{73D1A91E-5821-4794-BC53-53DADB23E825}" dt="2017-07-04T12:39:25.633" v="900" actId="0"/>
          <ac:spMkLst>
            <pc:docMk/>
            <pc:sldMk cId="1573351977" sldId="262"/>
            <ac:spMk id="13" creationId="{47817DF3-ECEE-4F8B-B25B-DBC8E9976E78}"/>
          </ac:spMkLst>
        </pc:spChg>
        <pc:spChg chg="add mod">
          <ac:chgData name="JIHOON Lee" userId="f3c7f4d099ee3eb8" providerId="LiveId" clId="{73D1A91E-5821-4794-BC53-53DADB23E825}" dt="2017-07-04T12:44:00.099" v="996" actId="0"/>
          <ac:spMkLst>
            <pc:docMk/>
            <pc:sldMk cId="1573351977" sldId="262"/>
            <ac:spMk id="40" creationId="{A9B368C3-D5B0-4241-ADBB-1A3F25C3DA4D}"/>
          </ac:spMkLst>
        </pc:spChg>
        <pc:spChg chg="add mod">
          <ac:chgData name="JIHOON Lee" userId="f3c7f4d099ee3eb8" providerId="LiveId" clId="{73D1A91E-5821-4794-BC53-53DADB23E825}" dt="2017-07-04T12:44:14.342" v="1012" actId="0"/>
          <ac:spMkLst>
            <pc:docMk/>
            <pc:sldMk cId="1573351977" sldId="262"/>
            <ac:spMk id="42" creationId="{B0E41D7D-0206-412D-8B9D-97FE67ACEFFE}"/>
          </ac:spMkLst>
        </pc:spChg>
        <pc:spChg chg="del">
          <ac:chgData name="JIHOON Lee" userId="f3c7f4d099ee3eb8" providerId="LiveId" clId="{73D1A91E-5821-4794-BC53-53DADB23E825}" dt="2017-07-04T12:34:46.431" v="865" actId="478"/>
          <ac:spMkLst>
            <pc:docMk/>
            <pc:sldMk cId="1573351977" sldId="262"/>
            <ac:spMk id="2" creationId="{86D6E947-7640-42B8-B3D1-B2E761C822C4}"/>
          </ac:spMkLst>
        </pc:spChg>
        <pc:spChg chg="add mod">
          <ac:chgData name="JIHOON Lee" userId="f3c7f4d099ee3eb8" providerId="LiveId" clId="{73D1A91E-5821-4794-BC53-53DADB23E825}" dt="2017-07-04T12:42:10.087" v="967" actId="0"/>
          <ac:spMkLst>
            <pc:docMk/>
            <pc:sldMk cId="1573351977" sldId="262"/>
            <ac:spMk id="31" creationId="{E048C7E7-FD8B-4836-B788-2C48AAE0FDB8}"/>
          </ac:spMkLst>
        </pc:spChg>
        <pc:spChg chg="add del mod topLvl">
          <ac:chgData name="JIHOON Lee" userId="f3c7f4d099ee3eb8" providerId="LiveId" clId="{73D1A91E-5821-4794-BC53-53DADB23E825}" dt="2017-07-04T12:39:25.633" v="900" actId="0"/>
          <ac:spMkLst>
            <pc:docMk/>
            <pc:sldMk cId="1573351977" sldId="262"/>
            <ac:spMk id="9" creationId="{35424926-43E0-499B-A986-BB23D0EB92E1}"/>
          </ac:spMkLst>
        </pc:spChg>
        <pc:spChg chg="add mod">
          <ac:chgData name="JIHOON Lee" userId="f3c7f4d099ee3eb8" providerId="LiveId" clId="{73D1A91E-5821-4794-BC53-53DADB23E825}" dt="2017-07-04T12:42:10.087" v="967" actId="0"/>
          <ac:spMkLst>
            <pc:docMk/>
            <pc:sldMk cId="1573351977" sldId="262"/>
            <ac:spMk id="30" creationId="{A0F4DE12-5825-4E0A-B7C7-4F3C1DA2B10D}"/>
          </ac:spMkLst>
        </pc:spChg>
        <pc:spChg chg="add del mod topLvl">
          <ac:chgData name="JIHOON Lee" userId="f3c7f4d099ee3eb8" providerId="LiveId" clId="{73D1A91E-5821-4794-BC53-53DADB23E825}" dt="2017-07-04T12:39:25.633" v="900" actId="0"/>
          <ac:spMkLst>
            <pc:docMk/>
            <pc:sldMk cId="1573351977" sldId="262"/>
            <ac:spMk id="10" creationId="{F80DCB5F-92E8-4D8F-8D55-5C18FABAEF72}"/>
          </ac:spMkLst>
        </pc:spChg>
        <pc:spChg chg="add del mod topLvl">
          <ac:chgData name="JIHOON Lee" userId="f3c7f4d099ee3eb8" providerId="LiveId" clId="{73D1A91E-5821-4794-BC53-53DADB23E825}" dt="2017-07-04T12:39:25.633" v="900" actId="0"/>
          <ac:spMkLst>
            <pc:docMk/>
            <pc:sldMk cId="1573351977" sldId="262"/>
            <ac:spMk id="11" creationId="{27EC676B-1100-4775-8313-95358560C5F9}"/>
          </ac:spMkLst>
        </pc:spChg>
        <pc:spChg chg="add mod">
          <ac:chgData name="JIHOON Lee" userId="f3c7f4d099ee3eb8" providerId="LiveId" clId="{73D1A91E-5821-4794-BC53-53DADB23E825}" dt="2017-07-04T12:44:07.956" v="1004" actId="0"/>
          <ac:spMkLst>
            <pc:docMk/>
            <pc:sldMk cId="1573351977" sldId="262"/>
            <ac:spMk id="41" creationId="{D3140403-E54B-42B1-9DBD-89EE067CE444}"/>
          </ac:spMkLst>
        </pc:spChg>
        <pc:spChg chg="add del mod topLvl">
          <ac:chgData name="JIHOON Lee" userId="f3c7f4d099ee3eb8" providerId="LiveId" clId="{73D1A91E-5821-4794-BC53-53DADB23E825}" dt="2017-07-04T12:39:25.633" v="900" actId="0"/>
          <ac:spMkLst>
            <pc:docMk/>
            <pc:sldMk cId="1573351977" sldId="262"/>
            <ac:spMk id="8" creationId="{D5B43FE8-FBCC-4D04-926F-29A220F38AEC}"/>
          </ac:spMkLst>
        </pc:spChg>
        <pc:spChg chg="add mod">
          <ac:chgData name="JIHOON Lee" userId="f3c7f4d099ee3eb8" providerId="LiveId" clId="{73D1A91E-5821-4794-BC53-53DADB23E825}" dt="2017-07-04T12:42:10.087" v="967" actId="0"/>
          <ac:spMkLst>
            <pc:docMk/>
            <pc:sldMk cId="1573351977" sldId="262"/>
            <ac:spMk id="29" creationId="{0FCAB6E4-188E-4ACA-AE33-BAB5DA6FFD46}"/>
          </ac:spMkLst>
        </pc:spChg>
        <pc:spChg chg="add mod">
          <ac:chgData name="JIHOON Lee" userId="f3c7f4d099ee3eb8" providerId="LiveId" clId="{73D1A91E-5821-4794-BC53-53DADB23E825}" dt="2017-07-04T12:41:53.926" v="961" actId="1076"/>
          <ac:spMkLst>
            <pc:docMk/>
            <pc:sldMk cId="1573351977" sldId="262"/>
            <ac:spMk id="26" creationId="{E3D74BBD-1D6A-495D-8E60-A5BBF4328D31}"/>
          </ac:spMkLst>
        </pc:spChg>
        <pc:spChg chg="add del mod">
          <ac:chgData name="JIHOON Lee" userId="f3c7f4d099ee3eb8" providerId="LiveId" clId="{73D1A91E-5821-4794-BC53-53DADB23E825}" dt="2017-07-04T12:36:46.153" v="873" actId="0"/>
          <ac:spMkLst>
            <pc:docMk/>
            <pc:sldMk cId="1573351977" sldId="262"/>
            <ac:spMk id="4" creationId="{B2580820-2EBD-4D69-9705-AD93EDE70315}"/>
          </ac:spMkLst>
        </pc:spChg>
        <pc:spChg chg="add mod">
          <ac:chgData name="JIHOON Lee" userId="f3c7f4d099ee3eb8" providerId="LiveId" clId="{73D1A91E-5821-4794-BC53-53DADB23E825}" dt="2017-07-04T12:44:17.683" v="1021" actId="0"/>
          <ac:spMkLst>
            <pc:docMk/>
            <pc:sldMk cId="1573351977" sldId="262"/>
            <ac:spMk id="43" creationId="{362C73DF-DC5E-42D5-BCEB-4059404AF62E}"/>
          </ac:spMkLst>
        </pc:spChg>
        <pc:spChg chg="add del mod topLvl">
          <ac:chgData name="JIHOON Lee" userId="f3c7f4d099ee3eb8" providerId="LiveId" clId="{73D1A91E-5821-4794-BC53-53DADB23E825}" dt="2017-07-04T12:39:25.633" v="900" actId="0"/>
          <ac:spMkLst>
            <pc:docMk/>
            <pc:sldMk cId="1573351977" sldId="262"/>
            <ac:spMk id="12" creationId="{9509234C-0177-4D02-8EB0-9A8B8A7AB973}"/>
          </ac:spMkLst>
        </pc:spChg>
        <pc:spChg chg="add mod">
          <ac:chgData name="JIHOON Lee" userId="f3c7f4d099ee3eb8" providerId="LiveId" clId="{73D1A91E-5821-4794-BC53-53DADB23E825}" dt="2017-07-04T12:41:53.926" v="961" actId="1076"/>
          <ac:spMkLst>
            <pc:docMk/>
            <pc:sldMk cId="1573351977" sldId="262"/>
            <ac:spMk id="27" creationId="{76F4A49E-82C8-4FB8-8949-C22102C4A12F}"/>
          </ac:spMkLst>
        </pc:spChg>
        <pc:spChg chg="add del mod topLvl">
          <ac:chgData name="JIHOON Lee" userId="f3c7f4d099ee3eb8" providerId="LiveId" clId="{73D1A91E-5821-4794-BC53-53DADB23E825}" dt="2017-07-04T12:39:25.633" v="900" actId="0"/>
          <ac:spMkLst>
            <pc:docMk/>
            <pc:sldMk cId="1573351977" sldId="262"/>
            <ac:spMk id="14" creationId="{307D86F5-572A-4CFE-978A-B5A3DE93CEA2}"/>
          </ac:spMkLst>
        </pc:spChg>
        <pc:grpChg chg="add del mod">
          <ac:chgData name="JIHOON Lee" userId="f3c7f4d099ee3eb8" providerId="LiveId" clId="{73D1A91E-5821-4794-BC53-53DADB23E825}" dt="2017-07-04T12:38:28.479" v="892" actId="0"/>
          <ac:grpSpMkLst>
            <pc:docMk/>
            <pc:sldMk cId="1573351977" sldId="262"/>
            <ac:grpSpMk id="15" creationId="{D496B585-4284-49D1-A2A8-A0E1FA07E56B}"/>
          </ac:grpSpMkLst>
        </pc:grpChg>
        <pc:picChg chg="mod">
          <ac:chgData name="JIHOON Lee" userId="f3c7f4d099ee3eb8" providerId="LiveId" clId="{73D1A91E-5821-4794-BC53-53DADB23E825}" dt="2017-07-04T12:40:25.589" v="905" actId="1076"/>
          <ac:picMkLst>
            <pc:docMk/>
            <pc:sldMk cId="1573351977" sldId="262"/>
            <ac:picMk id="21" creationId="{E7CF3D53-9C37-4043-988A-D95102BCB721}"/>
          </ac:picMkLst>
        </pc:picChg>
        <pc:picChg chg="mod">
          <ac:chgData name="JIHOON Lee" userId="f3c7f4d099ee3eb8" providerId="LiveId" clId="{73D1A91E-5821-4794-BC53-53DADB23E825}" dt="2017-07-04T12:40:25.589" v="905" actId="1076"/>
          <ac:picMkLst>
            <pc:docMk/>
            <pc:sldMk cId="1573351977" sldId="262"/>
            <ac:picMk id="19" creationId="{A416BC99-336E-4791-9F5A-4516AAC42670}"/>
          </ac:picMkLst>
        </pc:picChg>
        <pc:picChg chg="add del mod ord">
          <ac:chgData name="JIHOON Lee" userId="f3c7f4d099ee3eb8" providerId="LiveId" clId="{73D1A91E-5821-4794-BC53-53DADB23E825}" dt="2017-07-04T12:36:46.153" v="873" actId="0"/>
          <ac:picMkLst>
            <pc:docMk/>
            <pc:sldMk cId="1573351977" sldId="262"/>
            <ac:picMk id="6" creationId="{87029DB6-3656-43B8-B058-F0FA95F970E8}"/>
          </ac:picMkLst>
        </pc:picChg>
        <pc:picChg chg="mod">
          <ac:chgData name="JIHOON Lee" userId="f3c7f4d099ee3eb8" providerId="LiveId" clId="{73D1A91E-5821-4794-BC53-53DADB23E825}" dt="2017-07-04T12:40:25.589" v="905" actId="1076"/>
          <ac:picMkLst>
            <pc:docMk/>
            <pc:sldMk cId="1573351977" sldId="262"/>
            <ac:picMk id="25" creationId="{ECDEF4AA-DCAE-4B9F-ADDD-25C589FC29AC}"/>
          </ac:picMkLst>
        </pc:picChg>
        <pc:picChg chg="del mod">
          <ac:chgData name="JIHOON Lee" userId="f3c7f4d099ee3eb8" providerId="LiveId" clId="{73D1A91E-5821-4794-BC53-53DADB23E825}" dt="2017-07-04T12:39:36.855" v="902" actId="478"/>
          <ac:picMkLst>
            <pc:docMk/>
            <pc:sldMk cId="1573351977" sldId="262"/>
            <ac:picMk id="18" creationId="{DFC6BAA8-A6C6-4AF9-9579-C8CB2A6B94EC}"/>
          </ac:picMkLst>
        </pc:picChg>
        <pc:picChg chg="mod">
          <ac:chgData name="JIHOON Lee" userId="f3c7f4d099ee3eb8" providerId="LiveId" clId="{73D1A91E-5821-4794-BC53-53DADB23E825}" dt="2017-07-04T12:40:25.589" v="905" actId="1076"/>
          <ac:picMkLst>
            <pc:docMk/>
            <pc:sldMk cId="1573351977" sldId="262"/>
            <ac:picMk id="20" creationId="{3FBF0A37-8D1F-4145-BB91-E9145CF2D5F2}"/>
          </ac:picMkLst>
        </pc:picChg>
        <pc:picChg chg="mod">
          <ac:chgData name="JIHOON Lee" userId="f3c7f4d099ee3eb8" providerId="LiveId" clId="{73D1A91E-5821-4794-BC53-53DADB23E825}" dt="2017-07-04T12:40:25.589" v="905" actId="1076"/>
          <ac:picMkLst>
            <pc:docMk/>
            <pc:sldMk cId="1573351977" sldId="262"/>
            <ac:picMk id="23" creationId="{A589A809-F441-4DDC-895A-B661AB874AE9}"/>
          </ac:picMkLst>
        </pc:picChg>
        <pc:picChg chg="del mod">
          <ac:chgData name="JIHOON Lee" userId="f3c7f4d099ee3eb8" providerId="LiveId" clId="{73D1A91E-5821-4794-BC53-53DADB23E825}" dt="2017-07-04T12:37:11.543" v="874" actId="478"/>
          <ac:picMkLst>
            <pc:docMk/>
            <pc:sldMk cId="1573351977" sldId="262"/>
            <ac:picMk id="7" creationId="{DACDE0CA-DD18-44D3-97D1-AA6278413998}"/>
          </ac:picMkLst>
        </pc:picChg>
        <pc:picChg chg="mod">
          <ac:chgData name="JIHOON Lee" userId="f3c7f4d099ee3eb8" providerId="LiveId" clId="{73D1A91E-5821-4794-BC53-53DADB23E825}" dt="2017-07-04T12:40:25.589" v="905" actId="1076"/>
          <ac:picMkLst>
            <pc:docMk/>
            <pc:sldMk cId="1573351977" sldId="262"/>
            <ac:picMk id="22" creationId="{B37A581C-2C7B-4A3C-B731-BAA9077A3C07}"/>
          </ac:picMkLst>
        </pc:picChg>
        <pc:picChg chg="add del mod ord">
          <ac:chgData name="JIHOON Lee" userId="f3c7f4d099ee3eb8" providerId="LiveId" clId="{73D1A91E-5821-4794-BC53-53DADB23E825}" dt="2017-07-04T12:39:25.633" v="900" actId="0"/>
          <ac:picMkLst>
            <pc:docMk/>
            <pc:sldMk cId="1573351977" sldId="262"/>
            <ac:picMk id="17" creationId="{D37CE8BC-CAFC-4D6E-BABA-8E393794418A}"/>
          </ac:picMkLst>
        </pc:picChg>
        <pc:picChg chg="add mod">
          <ac:chgData name="JIHOON Lee" userId="f3c7f4d099ee3eb8" providerId="LiveId" clId="{73D1A91E-5821-4794-BC53-53DADB23E825}" dt="2017-07-04T12:43:22.103" v="970" actId="1076"/>
          <ac:picMkLst>
            <pc:docMk/>
            <pc:sldMk cId="1573351977" sldId="262"/>
            <ac:picMk id="39" creationId="{D9BBC230-519E-4125-BA57-F9DB302F3B24}"/>
          </ac:picMkLst>
        </pc:picChg>
        <pc:picChg chg="add mod">
          <ac:chgData name="JIHOON Lee" userId="f3c7f4d099ee3eb8" providerId="LiveId" clId="{73D1A91E-5821-4794-BC53-53DADB23E825}" dt="2017-07-04T12:43:23.886" v="971" actId="1076"/>
          <ac:picMkLst>
            <pc:docMk/>
            <pc:sldMk cId="1573351977" sldId="262"/>
            <ac:picMk id="37" creationId="{550E3D3D-64BC-4017-BFFC-23C7CAE1C61C}"/>
          </ac:picMkLst>
        </pc:picChg>
        <pc:picChg chg="add mod">
          <ac:chgData name="JIHOON Lee" userId="f3c7f4d099ee3eb8" providerId="LiveId" clId="{73D1A91E-5821-4794-BC53-53DADB23E825}" dt="2017-07-04T12:43:26.857" v="972" actId="1076"/>
          <ac:picMkLst>
            <pc:docMk/>
            <pc:sldMk cId="1573351977" sldId="262"/>
            <ac:picMk id="35" creationId="{BC4DF0DC-E98C-4E2C-B683-57E537D0E9F4}"/>
          </ac:picMkLst>
        </pc:picChg>
        <pc:picChg chg="mod">
          <ac:chgData name="JIHOON Lee" userId="f3c7f4d099ee3eb8" providerId="LiveId" clId="{73D1A91E-5821-4794-BC53-53DADB23E825}" dt="2017-07-04T12:40:25.589" v="905" actId="1076"/>
          <ac:picMkLst>
            <pc:docMk/>
            <pc:sldMk cId="1573351977" sldId="262"/>
            <ac:picMk id="24" creationId="{86FA075F-316B-4D30-98A8-92F06983F561}"/>
          </ac:picMkLst>
        </pc:picChg>
        <pc:picChg chg="add mod">
          <ac:chgData name="JIHOON Lee" userId="f3c7f4d099ee3eb8" providerId="LiveId" clId="{73D1A91E-5821-4794-BC53-53DADB23E825}" dt="2017-07-04T12:43:33.921" v="973" actId="1076"/>
          <ac:picMkLst>
            <pc:docMk/>
            <pc:sldMk cId="1573351977" sldId="262"/>
            <ac:picMk id="33" creationId="{263870B9-F549-44F4-A57E-F41ACBA835A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332F025-EC53-4979-9F42-A73CB6220C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04846D6-6A2C-437A-A933-FA12BDC7CE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D9A389A-6B8C-4F9C-BC0B-4F560484B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B6BBB-952D-4B39-BA68-C5396B151EF8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FB0937-65DD-46F2-86CA-E6B17046A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3D920ED-E3BD-4AFD-BC9F-C95FABE2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3CAC-728A-4EC5-B4B2-40DC5F031B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1288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E2258E1-9E87-4D4F-B814-AB4E89D80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B3D7673-A3FA-49DB-B32F-9031868F6D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2B20658-A0D9-4AF1-90C2-5D3A4EFAB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B6BBB-952D-4B39-BA68-C5396B151EF8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95E4B20-9AD1-4690-BDC0-F71C550CD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BE53957-0B2F-4327-A2B3-79AF3D7D3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3CAC-728A-4EC5-B4B2-40DC5F031B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9110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9C1AA69-CC5E-42FF-9061-87EA5CCDA6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134096A-6BD8-4F7D-B471-A2185C04CE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6FC3043-4137-4CDA-B695-7F75905DD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B6BBB-952D-4B39-BA68-C5396B151EF8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4CFBCF3-8912-4155-A2E6-B074765E8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2E8F3C5-4175-437A-B8BF-257C7C9EA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3CAC-728A-4EC5-B4B2-40DC5F031B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2546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7E44B23-3237-44D7-8B26-A59C9F098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D97DF71-7F19-432B-A2FE-39DBF7AE8F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7EA1AD6-2178-4692-A559-0F8779901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B6BBB-952D-4B39-BA68-C5396B151EF8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08E3405-F26E-466B-9A11-D7CB3F1C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5EC6095-FA2D-4A4F-A9C9-F3C918B13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3CAC-728A-4EC5-B4B2-40DC5F031B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7004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C35465D-2279-4B1B-A185-5CB1C80BB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3A8E4A2-73CF-4A52-B2B6-988D5B8D22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D9C92A8-65B4-4457-9B5A-4303F9A01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B6BBB-952D-4B39-BA68-C5396B151EF8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12376B7-567D-4711-80A0-55DF8C4C4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0C8D11D-6398-418F-9236-18B3D9F2F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3CAC-728A-4EC5-B4B2-40DC5F031B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7956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5027EE3-093E-477E-A34E-8776AECD4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97FADE9-D945-44FB-9F7A-4C74A8A058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9C06769-50EC-46D3-B732-EC653A7DA0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6FC9EDA-3536-4303-BF0F-800AF8ED8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B6BBB-952D-4B39-BA68-C5396B151EF8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6270B7F-1221-46D1-BFCF-149F6E387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1A5A296-30C2-4B1B-AA0C-75F22D109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3CAC-728A-4EC5-B4B2-40DC5F031B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2704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BB10724-BE47-4012-9188-D4D06100D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3683BE7-528F-46A9-8002-573AFBA630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403BEB9-BDA7-4039-B95F-E39C02686A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A2661FE-3D9C-41FD-B1A4-D1EEF4DB38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B8D7C31-D34E-4F5C-9DAE-A82C887C75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681B3FE-212F-4A42-A23F-E2C1C3ED6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B6BBB-952D-4B39-BA68-C5396B151EF8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3614CA5-8E67-4768-A499-9E393F8B7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34A105B1-3A0D-4173-AFC0-B4949F05A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3CAC-728A-4EC5-B4B2-40DC5F031B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7479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2E1E045-D920-43F2-9F37-20615A006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5A06DC6-BBD6-4DAD-919A-3225F1196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B6BBB-952D-4B39-BA68-C5396B151EF8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B03E6BB-3B6B-4A79-8609-68A0F08BF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4044A24-0547-47A1-8408-4AB285667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3CAC-728A-4EC5-B4B2-40DC5F031B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0896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95FD61C-C7AB-476C-9A41-767DE5172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B6BBB-952D-4B39-BA68-C5396B151EF8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6A0979A-8722-43B4-8FC3-BAE139A6C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CF99C83-C23C-41C8-9AB6-E0A9A881B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3CAC-728A-4EC5-B4B2-40DC5F031B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3759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646F437-1CDF-4658-BE79-9341273EB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DC2814A-1295-459B-9CED-D571321962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1976579-E5C4-42D2-809D-B9B3108544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9BC40F1-2DA7-4E65-9722-65140699C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B6BBB-952D-4B39-BA68-C5396B151EF8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6FA9D88-050D-4A9E-92B6-7486A4CDB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A1B2E4E-5E88-44EF-AFE4-8F4F95B88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3CAC-728A-4EC5-B4B2-40DC5F031B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7267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7D7FED4-6E84-40D6-9969-AAC4337BB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EFF2335-1EAC-4000-9DA9-5EA05E0081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B875953-8744-4F79-A853-BA49220201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FCDF71A-71BF-4DDA-BB2D-BDC454118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B6BBB-952D-4B39-BA68-C5396B151EF8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B7681B7-D328-4C67-9D24-1096CBC99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0404BE9-2C1B-403C-8F6A-60319832E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3CAC-728A-4EC5-B4B2-40DC5F031B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2854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A895A73-E736-4D2A-8A5D-501327007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8F018B7-A73E-4ADC-A2A6-7CB5DA1FA7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50D196C-C894-47CE-BB35-2F426A303F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B6BBB-952D-4B39-BA68-C5396B151EF8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4BE9290-B9D7-41C0-AAEE-12B7B7A3F0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BB08497-3BDA-47E5-B8D7-B55E1CC4F4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63CAC-728A-4EC5-B4B2-40DC5F031B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685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image" Target="../media/image8.png"/><Relationship Id="rId7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10" Type="http://schemas.openxmlformats.org/officeDocument/2006/relationships/image" Target="../media/image5.svg"/><Relationship Id="rId4" Type="http://schemas.openxmlformats.org/officeDocument/2006/relationships/image" Target="../media/image9.svg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그림 40">
            <a:extLst>
              <a:ext uri="{FF2B5EF4-FFF2-40B4-BE49-F238E27FC236}">
                <a16:creationId xmlns:a16="http://schemas.microsoft.com/office/drawing/2014/main" id="{4FA0D1C2-1F33-43DC-B266-C26FF1A05C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33" t="1748" r="16275" b="86791"/>
          <a:stretch>
            <a:fillRect/>
          </a:stretch>
        </p:blipFill>
        <p:spPr>
          <a:xfrm>
            <a:off x="6022521" y="261257"/>
            <a:ext cx="7524750" cy="752421"/>
          </a:xfrm>
          <a:custGeom>
            <a:avLst/>
            <a:gdLst>
              <a:gd name="connsiteX0" fmla="*/ 188105 w 7524750"/>
              <a:gd name="connsiteY0" fmla="*/ 0 h 752421"/>
              <a:gd name="connsiteX1" fmla="*/ 7524750 w 7524750"/>
              <a:gd name="connsiteY1" fmla="*/ 0 h 752421"/>
              <a:gd name="connsiteX2" fmla="*/ 7336645 w 7524750"/>
              <a:gd name="connsiteY2" fmla="*/ 752421 h 752421"/>
              <a:gd name="connsiteX3" fmla="*/ 0 w 7524750"/>
              <a:gd name="connsiteY3" fmla="*/ 752421 h 752421"/>
              <a:gd name="connsiteX4" fmla="*/ 188105 w 7524750"/>
              <a:gd name="connsiteY4" fmla="*/ 0 h 752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4750" h="752421">
                <a:moveTo>
                  <a:pt x="188105" y="0"/>
                </a:moveTo>
                <a:lnTo>
                  <a:pt x="7524750" y="0"/>
                </a:lnTo>
                <a:lnTo>
                  <a:pt x="7336645" y="752421"/>
                </a:lnTo>
                <a:lnTo>
                  <a:pt x="0" y="752421"/>
                </a:lnTo>
                <a:lnTo>
                  <a:pt x="188105" y="0"/>
                </a:lnTo>
                <a:close/>
              </a:path>
            </a:pathLst>
          </a:custGeom>
        </p:spPr>
      </p:pic>
      <p:pic>
        <p:nvPicPr>
          <p:cNvPr id="40" name="그림 39">
            <a:extLst>
              <a:ext uri="{FF2B5EF4-FFF2-40B4-BE49-F238E27FC236}">
                <a16:creationId xmlns:a16="http://schemas.microsoft.com/office/drawing/2014/main" id="{8D331B2F-EC7A-4E60-A0E4-4369F113FB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31" t="13755" r="16275" b="74784"/>
          <a:stretch>
            <a:fillRect/>
          </a:stretch>
        </p:blipFill>
        <p:spPr>
          <a:xfrm>
            <a:off x="6371771" y="1049507"/>
            <a:ext cx="7175500" cy="752421"/>
          </a:xfrm>
          <a:custGeom>
            <a:avLst/>
            <a:gdLst>
              <a:gd name="connsiteX0" fmla="*/ 188105 w 7175500"/>
              <a:gd name="connsiteY0" fmla="*/ 0 h 752421"/>
              <a:gd name="connsiteX1" fmla="*/ 7175500 w 7175500"/>
              <a:gd name="connsiteY1" fmla="*/ 0 h 752421"/>
              <a:gd name="connsiteX2" fmla="*/ 6987395 w 7175500"/>
              <a:gd name="connsiteY2" fmla="*/ 752421 h 752421"/>
              <a:gd name="connsiteX3" fmla="*/ 0 w 7175500"/>
              <a:gd name="connsiteY3" fmla="*/ 752421 h 752421"/>
              <a:gd name="connsiteX4" fmla="*/ 188105 w 7175500"/>
              <a:gd name="connsiteY4" fmla="*/ 0 h 752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75500" h="752421">
                <a:moveTo>
                  <a:pt x="188105" y="0"/>
                </a:moveTo>
                <a:lnTo>
                  <a:pt x="7175500" y="0"/>
                </a:lnTo>
                <a:lnTo>
                  <a:pt x="6987395" y="752421"/>
                </a:lnTo>
                <a:lnTo>
                  <a:pt x="0" y="752421"/>
                </a:lnTo>
                <a:lnTo>
                  <a:pt x="188105" y="0"/>
                </a:lnTo>
                <a:close/>
              </a:path>
            </a:pathLst>
          </a:custGeom>
        </p:spPr>
      </p:pic>
      <p:pic>
        <p:nvPicPr>
          <p:cNvPr id="39" name="그림 38">
            <a:extLst>
              <a:ext uri="{FF2B5EF4-FFF2-40B4-BE49-F238E27FC236}">
                <a16:creationId xmlns:a16="http://schemas.microsoft.com/office/drawing/2014/main" id="{11A1F6F1-CC4C-4ABA-AC83-FD477D18672D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75" t="25762" r="16275" b="62777"/>
          <a:stretch>
            <a:fillRect/>
          </a:stretch>
        </p:blipFill>
        <p:spPr>
          <a:xfrm>
            <a:off x="5689601" y="1837757"/>
            <a:ext cx="7857671" cy="752421"/>
          </a:xfrm>
          <a:custGeom>
            <a:avLst/>
            <a:gdLst>
              <a:gd name="connsiteX0" fmla="*/ 188105 w 7857671"/>
              <a:gd name="connsiteY0" fmla="*/ 0 h 752421"/>
              <a:gd name="connsiteX1" fmla="*/ 7857671 w 7857671"/>
              <a:gd name="connsiteY1" fmla="*/ 0 h 752421"/>
              <a:gd name="connsiteX2" fmla="*/ 7669566 w 7857671"/>
              <a:gd name="connsiteY2" fmla="*/ 752421 h 752421"/>
              <a:gd name="connsiteX3" fmla="*/ 0 w 7857671"/>
              <a:gd name="connsiteY3" fmla="*/ 752421 h 752421"/>
              <a:gd name="connsiteX4" fmla="*/ 188105 w 7857671"/>
              <a:gd name="connsiteY4" fmla="*/ 0 h 752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7671" h="752421">
                <a:moveTo>
                  <a:pt x="188105" y="0"/>
                </a:moveTo>
                <a:lnTo>
                  <a:pt x="7857671" y="0"/>
                </a:lnTo>
                <a:lnTo>
                  <a:pt x="7669566" y="752421"/>
                </a:lnTo>
                <a:lnTo>
                  <a:pt x="0" y="752421"/>
                </a:lnTo>
                <a:lnTo>
                  <a:pt x="188105" y="0"/>
                </a:lnTo>
                <a:close/>
              </a:path>
            </a:pathLst>
          </a:custGeom>
        </p:spPr>
      </p:pic>
      <p:pic>
        <p:nvPicPr>
          <p:cNvPr id="38" name="그림 37">
            <a:extLst>
              <a:ext uri="{FF2B5EF4-FFF2-40B4-BE49-F238E27FC236}">
                <a16:creationId xmlns:a16="http://schemas.microsoft.com/office/drawing/2014/main" id="{60EAC80E-21AD-4DA0-97C3-50DAD75882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58" t="37769" r="16275" b="50770"/>
          <a:stretch>
            <a:fillRect/>
          </a:stretch>
        </p:blipFill>
        <p:spPr>
          <a:xfrm>
            <a:off x="7155543" y="2626007"/>
            <a:ext cx="6391729" cy="752421"/>
          </a:xfrm>
          <a:custGeom>
            <a:avLst/>
            <a:gdLst>
              <a:gd name="connsiteX0" fmla="*/ 188105 w 6391729"/>
              <a:gd name="connsiteY0" fmla="*/ 0 h 752421"/>
              <a:gd name="connsiteX1" fmla="*/ 6391729 w 6391729"/>
              <a:gd name="connsiteY1" fmla="*/ 0 h 752421"/>
              <a:gd name="connsiteX2" fmla="*/ 6203624 w 6391729"/>
              <a:gd name="connsiteY2" fmla="*/ 752421 h 752421"/>
              <a:gd name="connsiteX3" fmla="*/ 0 w 6391729"/>
              <a:gd name="connsiteY3" fmla="*/ 752421 h 752421"/>
              <a:gd name="connsiteX4" fmla="*/ 188105 w 6391729"/>
              <a:gd name="connsiteY4" fmla="*/ 0 h 752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1729" h="752421">
                <a:moveTo>
                  <a:pt x="188105" y="0"/>
                </a:moveTo>
                <a:lnTo>
                  <a:pt x="6391729" y="0"/>
                </a:lnTo>
                <a:lnTo>
                  <a:pt x="6203624" y="752421"/>
                </a:lnTo>
                <a:lnTo>
                  <a:pt x="0" y="752421"/>
                </a:lnTo>
                <a:lnTo>
                  <a:pt x="188105" y="0"/>
                </a:lnTo>
                <a:close/>
              </a:path>
            </a:pathLst>
          </a:custGeom>
        </p:spPr>
      </p:pic>
      <p:pic>
        <p:nvPicPr>
          <p:cNvPr id="37" name="그림 36">
            <a:extLst>
              <a:ext uri="{FF2B5EF4-FFF2-40B4-BE49-F238E27FC236}">
                <a16:creationId xmlns:a16="http://schemas.microsoft.com/office/drawing/2014/main" id="{D8FB9B83-F96E-4811-9D5C-61F849EB80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21" t="49775" r="16275" b="38763"/>
          <a:stretch>
            <a:fillRect/>
          </a:stretch>
        </p:blipFill>
        <p:spPr>
          <a:xfrm>
            <a:off x="5834743" y="3414257"/>
            <a:ext cx="7712529" cy="752421"/>
          </a:xfrm>
          <a:custGeom>
            <a:avLst/>
            <a:gdLst>
              <a:gd name="connsiteX0" fmla="*/ 188105 w 7712529"/>
              <a:gd name="connsiteY0" fmla="*/ 0 h 752421"/>
              <a:gd name="connsiteX1" fmla="*/ 7712529 w 7712529"/>
              <a:gd name="connsiteY1" fmla="*/ 0 h 752421"/>
              <a:gd name="connsiteX2" fmla="*/ 7524424 w 7712529"/>
              <a:gd name="connsiteY2" fmla="*/ 752421 h 752421"/>
              <a:gd name="connsiteX3" fmla="*/ 0 w 7712529"/>
              <a:gd name="connsiteY3" fmla="*/ 752421 h 752421"/>
              <a:gd name="connsiteX4" fmla="*/ 188105 w 7712529"/>
              <a:gd name="connsiteY4" fmla="*/ 0 h 752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12529" h="752421">
                <a:moveTo>
                  <a:pt x="188105" y="0"/>
                </a:moveTo>
                <a:lnTo>
                  <a:pt x="7712529" y="0"/>
                </a:lnTo>
                <a:lnTo>
                  <a:pt x="7524424" y="752421"/>
                </a:lnTo>
                <a:lnTo>
                  <a:pt x="0" y="752421"/>
                </a:lnTo>
                <a:lnTo>
                  <a:pt x="188105" y="0"/>
                </a:lnTo>
                <a:close/>
              </a:path>
            </a:pathLst>
          </a:custGeom>
        </p:spPr>
      </p:pic>
      <p:pic>
        <p:nvPicPr>
          <p:cNvPr id="36" name="그림 35">
            <a:extLst>
              <a:ext uri="{FF2B5EF4-FFF2-40B4-BE49-F238E27FC236}">
                <a16:creationId xmlns:a16="http://schemas.microsoft.com/office/drawing/2014/main" id="{8569362F-8E2D-40DA-B099-130F347487D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01" t="61782" r="16275" b="26757"/>
          <a:stretch>
            <a:fillRect/>
          </a:stretch>
        </p:blipFill>
        <p:spPr>
          <a:xfrm>
            <a:off x="6531428" y="4202507"/>
            <a:ext cx="7015843" cy="752421"/>
          </a:xfrm>
          <a:custGeom>
            <a:avLst/>
            <a:gdLst>
              <a:gd name="connsiteX0" fmla="*/ 188105 w 7015843"/>
              <a:gd name="connsiteY0" fmla="*/ 0 h 752421"/>
              <a:gd name="connsiteX1" fmla="*/ 7015843 w 7015843"/>
              <a:gd name="connsiteY1" fmla="*/ 0 h 752421"/>
              <a:gd name="connsiteX2" fmla="*/ 6827738 w 7015843"/>
              <a:gd name="connsiteY2" fmla="*/ 752421 h 752421"/>
              <a:gd name="connsiteX3" fmla="*/ 0 w 7015843"/>
              <a:gd name="connsiteY3" fmla="*/ 752421 h 752421"/>
              <a:gd name="connsiteX4" fmla="*/ 188105 w 7015843"/>
              <a:gd name="connsiteY4" fmla="*/ 0 h 752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15843" h="752421">
                <a:moveTo>
                  <a:pt x="188105" y="0"/>
                </a:moveTo>
                <a:lnTo>
                  <a:pt x="7015843" y="0"/>
                </a:lnTo>
                <a:lnTo>
                  <a:pt x="6827738" y="752421"/>
                </a:lnTo>
                <a:lnTo>
                  <a:pt x="0" y="752421"/>
                </a:lnTo>
                <a:lnTo>
                  <a:pt x="188105" y="0"/>
                </a:lnTo>
                <a:close/>
              </a:path>
            </a:pathLst>
          </a:custGeom>
        </p:spPr>
      </p:pic>
      <p:pic>
        <p:nvPicPr>
          <p:cNvPr id="35" name="그림 34">
            <a:extLst>
              <a:ext uri="{FF2B5EF4-FFF2-40B4-BE49-F238E27FC236}">
                <a16:creationId xmlns:a16="http://schemas.microsoft.com/office/drawing/2014/main" id="{6E5E0F30-0B16-4E83-AB38-15AE1931CD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4" t="73789" r="16275" b="14750"/>
          <a:stretch>
            <a:fillRect/>
          </a:stretch>
        </p:blipFill>
        <p:spPr>
          <a:xfrm>
            <a:off x="5529943" y="4990757"/>
            <a:ext cx="8017329" cy="752421"/>
          </a:xfrm>
          <a:custGeom>
            <a:avLst/>
            <a:gdLst>
              <a:gd name="connsiteX0" fmla="*/ 188105 w 8017329"/>
              <a:gd name="connsiteY0" fmla="*/ 0 h 752421"/>
              <a:gd name="connsiteX1" fmla="*/ 8017329 w 8017329"/>
              <a:gd name="connsiteY1" fmla="*/ 0 h 752421"/>
              <a:gd name="connsiteX2" fmla="*/ 7829224 w 8017329"/>
              <a:gd name="connsiteY2" fmla="*/ 752421 h 752421"/>
              <a:gd name="connsiteX3" fmla="*/ 0 w 8017329"/>
              <a:gd name="connsiteY3" fmla="*/ 752421 h 752421"/>
              <a:gd name="connsiteX4" fmla="*/ 188105 w 8017329"/>
              <a:gd name="connsiteY4" fmla="*/ 0 h 752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17329" h="752421">
                <a:moveTo>
                  <a:pt x="188105" y="0"/>
                </a:moveTo>
                <a:lnTo>
                  <a:pt x="8017329" y="0"/>
                </a:lnTo>
                <a:lnTo>
                  <a:pt x="7829224" y="752421"/>
                </a:lnTo>
                <a:lnTo>
                  <a:pt x="0" y="752421"/>
                </a:lnTo>
                <a:lnTo>
                  <a:pt x="188105" y="0"/>
                </a:lnTo>
                <a:close/>
              </a:path>
            </a:pathLst>
          </a:custGeom>
        </p:spPr>
      </p:pic>
      <p:pic>
        <p:nvPicPr>
          <p:cNvPr id="34" name="그림 33">
            <a:extLst>
              <a:ext uri="{FF2B5EF4-FFF2-40B4-BE49-F238E27FC236}">
                <a16:creationId xmlns:a16="http://schemas.microsoft.com/office/drawing/2014/main" id="{5B5571A6-E910-44F7-8B87-77661322F2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3" t="85796" r="16275" b="2743"/>
          <a:stretch>
            <a:fillRect/>
          </a:stretch>
        </p:blipFill>
        <p:spPr>
          <a:xfrm>
            <a:off x="5936343" y="5779007"/>
            <a:ext cx="7610929" cy="752421"/>
          </a:xfrm>
          <a:custGeom>
            <a:avLst/>
            <a:gdLst>
              <a:gd name="connsiteX0" fmla="*/ 188105 w 7610929"/>
              <a:gd name="connsiteY0" fmla="*/ 0 h 752421"/>
              <a:gd name="connsiteX1" fmla="*/ 7610929 w 7610929"/>
              <a:gd name="connsiteY1" fmla="*/ 0 h 752421"/>
              <a:gd name="connsiteX2" fmla="*/ 7422824 w 7610929"/>
              <a:gd name="connsiteY2" fmla="*/ 752421 h 752421"/>
              <a:gd name="connsiteX3" fmla="*/ 0 w 7610929"/>
              <a:gd name="connsiteY3" fmla="*/ 752421 h 752421"/>
              <a:gd name="connsiteX4" fmla="*/ 188105 w 7610929"/>
              <a:gd name="connsiteY4" fmla="*/ 0 h 752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10929" h="752421">
                <a:moveTo>
                  <a:pt x="188105" y="0"/>
                </a:moveTo>
                <a:lnTo>
                  <a:pt x="7610929" y="0"/>
                </a:lnTo>
                <a:lnTo>
                  <a:pt x="7422824" y="752421"/>
                </a:lnTo>
                <a:lnTo>
                  <a:pt x="0" y="752421"/>
                </a:lnTo>
                <a:lnTo>
                  <a:pt x="188105" y="0"/>
                </a:lnTo>
                <a:close/>
              </a:path>
            </a:pathLst>
          </a:cu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976D37D8-7431-4488-8209-EF29487210D5}"/>
              </a:ext>
            </a:extLst>
          </p:cNvPr>
          <p:cNvSpPr txBox="1"/>
          <p:nvPr/>
        </p:nvSpPr>
        <p:spPr>
          <a:xfrm>
            <a:off x="751462" y="1017930"/>
            <a:ext cx="3998210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</a:t>
            </a:r>
            <a:r>
              <a: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도시개발</a:t>
            </a:r>
            <a:endParaRPr lang="en-US" altLang="ko-KR" sz="2800" dirty="0">
              <a:solidFill>
                <a:schemeClr val="tx1">
                  <a:lumMod val="65000"/>
                  <a:lumOff val="3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66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전략 </a:t>
            </a:r>
            <a:r>
              <a:rPr lang="en-US" altLang="ko-KR" sz="66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66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가지</a:t>
            </a:r>
            <a:endParaRPr lang="en-US" altLang="ko-KR" sz="3600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5" name="평행 사변형 44">
            <a:extLst>
              <a:ext uri="{FF2B5EF4-FFF2-40B4-BE49-F238E27FC236}">
                <a16:creationId xmlns:a16="http://schemas.microsoft.com/office/drawing/2014/main" id="{3DFF6BE7-55F5-42F9-9BFF-70459627B13A}"/>
              </a:ext>
            </a:extLst>
          </p:cNvPr>
          <p:cNvSpPr/>
          <p:nvPr/>
        </p:nvSpPr>
        <p:spPr>
          <a:xfrm>
            <a:off x="658503" y="2886103"/>
            <a:ext cx="2092064" cy="1572980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평행 사변형 45">
            <a:extLst>
              <a:ext uri="{FF2B5EF4-FFF2-40B4-BE49-F238E27FC236}">
                <a16:creationId xmlns:a16="http://schemas.microsoft.com/office/drawing/2014/main" id="{95F75E2B-8869-4D97-9753-253644FEE869}"/>
              </a:ext>
            </a:extLst>
          </p:cNvPr>
          <p:cNvSpPr/>
          <p:nvPr/>
        </p:nvSpPr>
        <p:spPr>
          <a:xfrm>
            <a:off x="2499959" y="2886103"/>
            <a:ext cx="2092064" cy="1572980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평행 사변형 48">
            <a:extLst>
              <a:ext uri="{FF2B5EF4-FFF2-40B4-BE49-F238E27FC236}">
                <a16:creationId xmlns:a16="http://schemas.microsoft.com/office/drawing/2014/main" id="{B098B5AE-F1DD-444A-9374-4C0FBB9F1882}"/>
              </a:ext>
            </a:extLst>
          </p:cNvPr>
          <p:cNvSpPr/>
          <p:nvPr/>
        </p:nvSpPr>
        <p:spPr>
          <a:xfrm>
            <a:off x="658503" y="4578837"/>
            <a:ext cx="2092064" cy="1572980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평행 사변형 49">
            <a:extLst>
              <a:ext uri="{FF2B5EF4-FFF2-40B4-BE49-F238E27FC236}">
                <a16:creationId xmlns:a16="http://schemas.microsoft.com/office/drawing/2014/main" id="{4D016223-2665-4BBE-8FF9-20EFDB122742}"/>
              </a:ext>
            </a:extLst>
          </p:cNvPr>
          <p:cNvSpPr/>
          <p:nvPr/>
        </p:nvSpPr>
        <p:spPr>
          <a:xfrm>
            <a:off x="2499959" y="4578837"/>
            <a:ext cx="2092064" cy="1572980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90AF4F48-493E-40FF-AA66-63C66FA4E64B}"/>
              </a:ext>
            </a:extLst>
          </p:cNvPr>
          <p:cNvSpPr/>
          <p:nvPr/>
        </p:nvSpPr>
        <p:spPr>
          <a:xfrm>
            <a:off x="1088782" y="3949976"/>
            <a:ext cx="10729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주거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1DC5C311-A985-4C35-BDCB-FFBEC35D76E7}"/>
              </a:ext>
            </a:extLst>
          </p:cNvPr>
          <p:cNvSpPr/>
          <p:nvPr/>
        </p:nvSpPr>
        <p:spPr>
          <a:xfrm>
            <a:off x="2915729" y="3946523"/>
            <a:ext cx="10729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상업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519ECB4A-D7DC-4FF9-A40D-2818F83CE6B6}"/>
              </a:ext>
            </a:extLst>
          </p:cNvPr>
          <p:cNvSpPr/>
          <p:nvPr/>
        </p:nvSpPr>
        <p:spPr>
          <a:xfrm>
            <a:off x="1088782" y="5669605"/>
            <a:ext cx="10729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정보통신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559E0038-53D5-4A3F-BF79-8523AE1CBA79}"/>
              </a:ext>
            </a:extLst>
          </p:cNvPr>
          <p:cNvSpPr/>
          <p:nvPr/>
        </p:nvSpPr>
        <p:spPr>
          <a:xfrm>
            <a:off x="2930238" y="5669605"/>
            <a:ext cx="10729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보건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4" name="그래픽 3" descr="위성 안테나">
            <a:extLst>
              <a:ext uri="{FF2B5EF4-FFF2-40B4-BE49-F238E27FC236}">
                <a16:creationId xmlns:a16="http://schemas.microsoft.com/office/drawing/2014/main" id="{0152600C-0E2B-4F29-A9A4-772BC045F3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47335" y="4759796"/>
            <a:ext cx="914400" cy="914400"/>
          </a:xfrm>
          <a:prstGeom prst="rect">
            <a:avLst/>
          </a:prstGeom>
        </p:spPr>
      </p:pic>
      <p:pic>
        <p:nvPicPr>
          <p:cNvPr id="6" name="그래픽 5" descr="의료">
            <a:extLst>
              <a:ext uri="{FF2B5EF4-FFF2-40B4-BE49-F238E27FC236}">
                <a16:creationId xmlns:a16="http://schemas.microsoft.com/office/drawing/2014/main" id="{0BAAA294-066B-48F1-BED3-E8CDB7A181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088791" y="4756456"/>
            <a:ext cx="914400" cy="914400"/>
          </a:xfrm>
          <a:prstGeom prst="rect">
            <a:avLst/>
          </a:prstGeom>
        </p:spPr>
      </p:pic>
      <p:pic>
        <p:nvPicPr>
          <p:cNvPr id="8" name="그래픽 7" descr="장바구니">
            <a:extLst>
              <a:ext uri="{FF2B5EF4-FFF2-40B4-BE49-F238E27FC236}">
                <a16:creationId xmlns:a16="http://schemas.microsoft.com/office/drawing/2014/main" id="{06890E5F-BA87-42DD-9BEA-4E89C5AE442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078887" y="3039170"/>
            <a:ext cx="914400" cy="914400"/>
          </a:xfrm>
          <a:prstGeom prst="rect">
            <a:avLst/>
          </a:prstGeom>
        </p:spPr>
      </p:pic>
      <p:pic>
        <p:nvPicPr>
          <p:cNvPr id="10" name="그래픽 9" descr="주택">
            <a:extLst>
              <a:ext uri="{FF2B5EF4-FFF2-40B4-BE49-F238E27FC236}">
                <a16:creationId xmlns:a16="http://schemas.microsoft.com/office/drawing/2014/main" id="{9114E103-0D3A-4CF3-BCD4-2BA00FA0E62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217437" y="303557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438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그림 24" descr="하늘, 실외, 일몰, 자연이(가) 표시된 사진&#10;&#10;매우 높은 신뢰도로 생성된 설명">
            <a:extLst>
              <a:ext uri="{FF2B5EF4-FFF2-40B4-BE49-F238E27FC236}">
                <a16:creationId xmlns:a16="http://schemas.microsoft.com/office/drawing/2014/main" id="{ECDEF4AA-DCAE-4B9F-ADDD-25C589FC29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59" t="204" r="10659" b="87660"/>
          <a:stretch>
            <a:fillRect/>
          </a:stretch>
        </p:blipFill>
        <p:spPr>
          <a:xfrm>
            <a:off x="5244006" y="266700"/>
            <a:ext cx="8376745" cy="780698"/>
          </a:xfrm>
          <a:custGeom>
            <a:avLst/>
            <a:gdLst>
              <a:gd name="connsiteX0" fmla="*/ 195175 w 8376745"/>
              <a:gd name="connsiteY0" fmla="*/ 0 h 780698"/>
              <a:gd name="connsiteX1" fmla="*/ 8376745 w 8376745"/>
              <a:gd name="connsiteY1" fmla="*/ 0 h 780698"/>
              <a:gd name="connsiteX2" fmla="*/ 8181571 w 8376745"/>
              <a:gd name="connsiteY2" fmla="*/ 780698 h 780698"/>
              <a:gd name="connsiteX3" fmla="*/ 0 w 8376745"/>
              <a:gd name="connsiteY3" fmla="*/ 780698 h 780698"/>
              <a:gd name="connsiteX4" fmla="*/ 195175 w 8376745"/>
              <a:gd name="connsiteY4" fmla="*/ 0 h 780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76745" h="780698">
                <a:moveTo>
                  <a:pt x="195175" y="0"/>
                </a:moveTo>
                <a:lnTo>
                  <a:pt x="8376745" y="0"/>
                </a:lnTo>
                <a:lnTo>
                  <a:pt x="8181571" y="780698"/>
                </a:lnTo>
                <a:lnTo>
                  <a:pt x="0" y="780698"/>
                </a:lnTo>
                <a:lnTo>
                  <a:pt x="195175" y="0"/>
                </a:lnTo>
                <a:close/>
              </a:path>
            </a:pathLst>
          </a:custGeom>
        </p:spPr>
      </p:pic>
      <p:pic>
        <p:nvPicPr>
          <p:cNvPr id="24" name="그림 23" descr="하늘, 실외, 일몰, 자연이(가) 표시된 사진&#10;&#10;매우 높은 신뢰도로 생성된 설명">
            <a:extLst>
              <a:ext uri="{FF2B5EF4-FFF2-40B4-BE49-F238E27FC236}">
                <a16:creationId xmlns:a16="http://schemas.microsoft.com/office/drawing/2014/main" id="{86FA075F-316B-4D30-98A8-92F06983F5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30" t="14666" r="7488" b="73198"/>
          <a:stretch>
            <a:fillRect/>
          </a:stretch>
        </p:blipFill>
        <p:spPr>
          <a:xfrm>
            <a:off x="5605955" y="1197034"/>
            <a:ext cx="8376745" cy="780698"/>
          </a:xfrm>
          <a:custGeom>
            <a:avLst/>
            <a:gdLst>
              <a:gd name="connsiteX0" fmla="*/ 195175 w 8376745"/>
              <a:gd name="connsiteY0" fmla="*/ 0 h 780698"/>
              <a:gd name="connsiteX1" fmla="*/ 8376745 w 8376745"/>
              <a:gd name="connsiteY1" fmla="*/ 0 h 780698"/>
              <a:gd name="connsiteX2" fmla="*/ 8181571 w 8376745"/>
              <a:gd name="connsiteY2" fmla="*/ 780698 h 780698"/>
              <a:gd name="connsiteX3" fmla="*/ 0 w 8376745"/>
              <a:gd name="connsiteY3" fmla="*/ 780698 h 780698"/>
              <a:gd name="connsiteX4" fmla="*/ 195175 w 8376745"/>
              <a:gd name="connsiteY4" fmla="*/ 0 h 780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76745" h="780698">
                <a:moveTo>
                  <a:pt x="195175" y="0"/>
                </a:moveTo>
                <a:lnTo>
                  <a:pt x="8376745" y="0"/>
                </a:lnTo>
                <a:lnTo>
                  <a:pt x="8181571" y="780698"/>
                </a:lnTo>
                <a:lnTo>
                  <a:pt x="0" y="780698"/>
                </a:lnTo>
                <a:lnTo>
                  <a:pt x="195175" y="0"/>
                </a:lnTo>
                <a:close/>
              </a:path>
            </a:pathLst>
          </a:custGeom>
        </p:spPr>
      </p:pic>
      <p:pic>
        <p:nvPicPr>
          <p:cNvPr id="23" name="그림 22" descr="하늘, 실외, 일몰, 자연이(가) 표시된 사진&#10;&#10;매우 높은 신뢰도로 생성된 설명">
            <a:extLst>
              <a:ext uri="{FF2B5EF4-FFF2-40B4-BE49-F238E27FC236}">
                <a16:creationId xmlns:a16="http://schemas.microsoft.com/office/drawing/2014/main" id="{A589A809-F441-4DDC-895A-B661AB874AE9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59" t="29128" r="10659" b="58736"/>
          <a:stretch>
            <a:fillRect/>
          </a:stretch>
        </p:blipFill>
        <p:spPr>
          <a:xfrm>
            <a:off x="5244004" y="2127367"/>
            <a:ext cx="8376745" cy="780698"/>
          </a:xfrm>
          <a:custGeom>
            <a:avLst/>
            <a:gdLst>
              <a:gd name="connsiteX0" fmla="*/ 195175 w 8376745"/>
              <a:gd name="connsiteY0" fmla="*/ 0 h 780698"/>
              <a:gd name="connsiteX1" fmla="*/ 8376745 w 8376745"/>
              <a:gd name="connsiteY1" fmla="*/ 0 h 780698"/>
              <a:gd name="connsiteX2" fmla="*/ 8181571 w 8376745"/>
              <a:gd name="connsiteY2" fmla="*/ 780698 h 780698"/>
              <a:gd name="connsiteX3" fmla="*/ 0 w 8376745"/>
              <a:gd name="connsiteY3" fmla="*/ 780698 h 780698"/>
              <a:gd name="connsiteX4" fmla="*/ 195175 w 8376745"/>
              <a:gd name="connsiteY4" fmla="*/ 0 h 780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76745" h="780698">
                <a:moveTo>
                  <a:pt x="195175" y="0"/>
                </a:moveTo>
                <a:lnTo>
                  <a:pt x="8376745" y="0"/>
                </a:lnTo>
                <a:lnTo>
                  <a:pt x="8181571" y="780698"/>
                </a:lnTo>
                <a:lnTo>
                  <a:pt x="0" y="780698"/>
                </a:lnTo>
                <a:lnTo>
                  <a:pt x="195175" y="0"/>
                </a:lnTo>
                <a:close/>
              </a:path>
            </a:pathLst>
          </a:custGeom>
        </p:spPr>
      </p:pic>
      <p:pic>
        <p:nvPicPr>
          <p:cNvPr id="22" name="그림 21" descr="하늘, 실외, 일몰, 자연이(가) 표시된 사진&#10;&#10;매우 높은 신뢰도로 생성된 설명">
            <a:extLst>
              <a:ext uri="{FF2B5EF4-FFF2-40B4-BE49-F238E27FC236}">
                <a16:creationId xmlns:a16="http://schemas.microsoft.com/office/drawing/2014/main" id="{B37A581C-2C7B-4A3C-B731-BAA9077A3C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30" t="43590" r="7488" b="44274"/>
          <a:stretch>
            <a:fillRect/>
          </a:stretch>
        </p:blipFill>
        <p:spPr>
          <a:xfrm>
            <a:off x="5605955" y="3057701"/>
            <a:ext cx="8376745" cy="780698"/>
          </a:xfrm>
          <a:custGeom>
            <a:avLst/>
            <a:gdLst>
              <a:gd name="connsiteX0" fmla="*/ 195175 w 8376745"/>
              <a:gd name="connsiteY0" fmla="*/ 0 h 780698"/>
              <a:gd name="connsiteX1" fmla="*/ 8376745 w 8376745"/>
              <a:gd name="connsiteY1" fmla="*/ 0 h 780698"/>
              <a:gd name="connsiteX2" fmla="*/ 8181571 w 8376745"/>
              <a:gd name="connsiteY2" fmla="*/ 780698 h 780698"/>
              <a:gd name="connsiteX3" fmla="*/ 0 w 8376745"/>
              <a:gd name="connsiteY3" fmla="*/ 780698 h 780698"/>
              <a:gd name="connsiteX4" fmla="*/ 195175 w 8376745"/>
              <a:gd name="connsiteY4" fmla="*/ 0 h 780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76745" h="780698">
                <a:moveTo>
                  <a:pt x="195175" y="0"/>
                </a:moveTo>
                <a:lnTo>
                  <a:pt x="8376745" y="0"/>
                </a:lnTo>
                <a:lnTo>
                  <a:pt x="8181571" y="780698"/>
                </a:lnTo>
                <a:lnTo>
                  <a:pt x="0" y="780698"/>
                </a:lnTo>
                <a:lnTo>
                  <a:pt x="195175" y="0"/>
                </a:lnTo>
                <a:close/>
              </a:path>
            </a:pathLst>
          </a:custGeom>
        </p:spPr>
      </p:pic>
      <p:pic>
        <p:nvPicPr>
          <p:cNvPr id="21" name="그림 20" descr="하늘, 실외, 일몰, 자연이(가) 표시된 사진&#10;&#10;매우 높은 신뢰도로 생성된 설명">
            <a:extLst>
              <a:ext uri="{FF2B5EF4-FFF2-40B4-BE49-F238E27FC236}">
                <a16:creationId xmlns:a16="http://schemas.microsoft.com/office/drawing/2014/main" id="{E7CF3D53-9C37-4043-988A-D95102BCB7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59" t="58052" r="10659" b="29812"/>
          <a:stretch>
            <a:fillRect/>
          </a:stretch>
        </p:blipFill>
        <p:spPr>
          <a:xfrm>
            <a:off x="5243999" y="3988034"/>
            <a:ext cx="8376745" cy="780698"/>
          </a:xfrm>
          <a:custGeom>
            <a:avLst/>
            <a:gdLst>
              <a:gd name="connsiteX0" fmla="*/ 195175 w 8376745"/>
              <a:gd name="connsiteY0" fmla="*/ 0 h 780698"/>
              <a:gd name="connsiteX1" fmla="*/ 8376745 w 8376745"/>
              <a:gd name="connsiteY1" fmla="*/ 0 h 780698"/>
              <a:gd name="connsiteX2" fmla="*/ 8181571 w 8376745"/>
              <a:gd name="connsiteY2" fmla="*/ 780698 h 780698"/>
              <a:gd name="connsiteX3" fmla="*/ 0 w 8376745"/>
              <a:gd name="connsiteY3" fmla="*/ 780698 h 780698"/>
              <a:gd name="connsiteX4" fmla="*/ 195175 w 8376745"/>
              <a:gd name="connsiteY4" fmla="*/ 0 h 780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76745" h="780698">
                <a:moveTo>
                  <a:pt x="195175" y="0"/>
                </a:moveTo>
                <a:lnTo>
                  <a:pt x="8376745" y="0"/>
                </a:lnTo>
                <a:lnTo>
                  <a:pt x="8181571" y="780698"/>
                </a:lnTo>
                <a:lnTo>
                  <a:pt x="0" y="780698"/>
                </a:lnTo>
                <a:lnTo>
                  <a:pt x="195175" y="0"/>
                </a:lnTo>
                <a:close/>
              </a:path>
            </a:pathLst>
          </a:custGeom>
        </p:spPr>
      </p:pic>
      <p:pic>
        <p:nvPicPr>
          <p:cNvPr id="20" name="그림 19" descr="하늘, 실외, 일몰, 자연이(가) 표시된 사진&#10;&#10;매우 높은 신뢰도로 생성된 설명">
            <a:extLst>
              <a:ext uri="{FF2B5EF4-FFF2-40B4-BE49-F238E27FC236}">
                <a16:creationId xmlns:a16="http://schemas.microsoft.com/office/drawing/2014/main" id="{3FBF0A37-8D1F-4145-BB91-E9145CF2D5F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5" t="72514" r="6153" b="15350"/>
          <a:stretch>
            <a:fillRect/>
          </a:stretch>
        </p:blipFill>
        <p:spPr>
          <a:xfrm>
            <a:off x="5758351" y="4918368"/>
            <a:ext cx="8376745" cy="780698"/>
          </a:xfrm>
          <a:custGeom>
            <a:avLst/>
            <a:gdLst>
              <a:gd name="connsiteX0" fmla="*/ 195175 w 8376745"/>
              <a:gd name="connsiteY0" fmla="*/ 0 h 780698"/>
              <a:gd name="connsiteX1" fmla="*/ 8376745 w 8376745"/>
              <a:gd name="connsiteY1" fmla="*/ 0 h 780698"/>
              <a:gd name="connsiteX2" fmla="*/ 8181571 w 8376745"/>
              <a:gd name="connsiteY2" fmla="*/ 780698 h 780698"/>
              <a:gd name="connsiteX3" fmla="*/ 0 w 8376745"/>
              <a:gd name="connsiteY3" fmla="*/ 780698 h 780698"/>
              <a:gd name="connsiteX4" fmla="*/ 195175 w 8376745"/>
              <a:gd name="connsiteY4" fmla="*/ 0 h 780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76745" h="780698">
                <a:moveTo>
                  <a:pt x="195175" y="0"/>
                </a:moveTo>
                <a:lnTo>
                  <a:pt x="8376745" y="0"/>
                </a:lnTo>
                <a:lnTo>
                  <a:pt x="8181571" y="780698"/>
                </a:lnTo>
                <a:lnTo>
                  <a:pt x="0" y="780698"/>
                </a:lnTo>
                <a:lnTo>
                  <a:pt x="195175" y="0"/>
                </a:lnTo>
                <a:close/>
              </a:path>
            </a:pathLst>
          </a:custGeom>
        </p:spPr>
      </p:pic>
      <p:pic>
        <p:nvPicPr>
          <p:cNvPr id="19" name="그림 18" descr="하늘, 실외, 일몰, 자연이(가) 표시된 사진&#10;&#10;매우 높은 신뢰도로 생성된 설명">
            <a:extLst>
              <a:ext uri="{FF2B5EF4-FFF2-40B4-BE49-F238E27FC236}">
                <a16:creationId xmlns:a16="http://schemas.microsoft.com/office/drawing/2014/main" id="{A416BC99-336E-4791-9F5A-4516AAC426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59" t="86976" r="10659" b="888"/>
          <a:stretch>
            <a:fillRect/>
          </a:stretch>
        </p:blipFill>
        <p:spPr>
          <a:xfrm>
            <a:off x="5244000" y="5848702"/>
            <a:ext cx="8376745" cy="780698"/>
          </a:xfrm>
          <a:custGeom>
            <a:avLst/>
            <a:gdLst>
              <a:gd name="connsiteX0" fmla="*/ 195175 w 8376745"/>
              <a:gd name="connsiteY0" fmla="*/ 0 h 780698"/>
              <a:gd name="connsiteX1" fmla="*/ 8376745 w 8376745"/>
              <a:gd name="connsiteY1" fmla="*/ 0 h 780698"/>
              <a:gd name="connsiteX2" fmla="*/ 8181571 w 8376745"/>
              <a:gd name="connsiteY2" fmla="*/ 780698 h 780698"/>
              <a:gd name="connsiteX3" fmla="*/ 0 w 8376745"/>
              <a:gd name="connsiteY3" fmla="*/ 780698 h 780698"/>
              <a:gd name="connsiteX4" fmla="*/ 195175 w 8376745"/>
              <a:gd name="connsiteY4" fmla="*/ 0 h 780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76745" h="780698">
                <a:moveTo>
                  <a:pt x="195175" y="0"/>
                </a:moveTo>
                <a:lnTo>
                  <a:pt x="8376745" y="0"/>
                </a:lnTo>
                <a:lnTo>
                  <a:pt x="8181571" y="780698"/>
                </a:lnTo>
                <a:lnTo>
                  <a:pt x="0" y="780698"/>
                </a:lnTo>
                <a:lnTo>
                  <a:pt x="195175" y="0"/>
                </a:lnTo>
                <a:close/>
              </a:path>
            </a:pathLst>
          </a:cu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3D74BBD-1D6A-495D-8E60-A5BBF4328D31}"/>
              </a:ext>
            </a:extLst>
          </p:cNvPr>
          <p:cNvSpPr txBox="1"/>
          <p:nvPr/>
        </p:nvSpPr>
        <p:spPr>
          <a:xfrm>
            <a:off x="914400" y="1047398"/>
            <a:ext cx="2733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00000 </a:t>
            </a:r>
            <a:r>
              <a:rPr lang="ko-KR" altLang="en-US" sz="28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도시개발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6F4A49E-82C8-4FB8-8949-C22102C4A12F}"/>
              </a:ext>
            </a:extLst>
          </p:cNvPr>
          <p:cNvSpPr txBox="1"/>
          <p:nvPr/>
        </p:nvSpPr>
        <p:spPr>
          <a:xfrm>
            <a:off x="914400" y="1482080"/>
            <a:ext cx="36567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60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전략 </a:t>
            </a:r>
            <a:r>
              <a:rPr lang="en-US" altLang="ko-KR" sz="60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60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가지</a:t>
            </a:r>
          </a:p>
        </p:txBody>
      </p:sp>
      <p:sp>
        <p:nvSpPr>
          <p:cNvPr id="28" name="평행 사변형 27">
            <a:extLst>
              <a:ext uri="{FF2B5EF4-FFF2-40B4-BE49-F238E27FC236}">
                <a16:creationId xmlns:a16="http://schemas.microsoft.com/office/drawing/2014/main" id="{D2A7D1E5-4A3F-4D99-941C-1FB61C3EAF0E}"/>
              </a:ext>
            </a:extLst>
          </p:cNvPr>
          <p:cNvSpPr/>
          <p:nvPr/>
        </p:nvSpPr>
        <p:spPr>
          <a:xfrm>
            <a:off x="1047750" y="2920246"/>
            <a:ext cx="2014018" cy="1514299"/>
          </a:xfrm>
          <a:prstGeom prst="parallelogram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평행 사변형 28">
            <a:extLst>
              <a:ext uri="{FF2B5EF4-FFF2-40B4-BE49-F238E27FC236}">
                <a16:creationId xmlns:a16="http://schemas.microsoft.com/office/drawing/2014/main" id="{0FCAB6E4-188E-4ACA-AE33-BAB5DA6FFD46}"/>
              </a:ext>
            </a:extLst>
          </p:cNvPr>
          <p:cNvSpPr/>
          <p:nvPr/>
        </p:nvSpPr>
        <p:spPr>
          <a:xfrm>
            <a:off x="2819400" y="2920246"/>
            <a:ext cx="2014018" cy="1514299"/>
          </a:xfrm>
          <a:prstGeom prst="parallelogram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평행 사변형 29">
            <a:extLst>
              <a:ext uri="{FF2B5EF4-FFF2-40B4-BE49-F238E27FC236}">
                <a16:creationId xmlns:a16="http://schemas.microsoft.com/office/drawing/2014/main" id="{A0F4DE12-5825-4E0A-B7C7-4F3C1DA2B10D}"/>
              </a:ext>
            </a:extLst>
          </p:cNvPr>
          <p:cNvSpPr/>
          <p:nvPr/>
        </p:nvSpPr>
        <p:spPr>
          <a:xfrm>
            <a:off x="1047750" y="4555077"/>
            <a:ext cx="2014018" cy="1514299"/>
          </a:xfrm>
          <a:prstGeom prst="parallelogram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평행 사변형 30">
            <a:extLst>
              <a:ext uri="{FF2B5EF4-FFF2-40B4-BE49-F238E27FC236}">
                <a16:creationId xmlns:a16="http://schemas.microsoft.com/office/drawing/2014/main" id="{E048C7E7-FD8B-4836-B788-2C48AAE0FDB8}"/>
              </a:ext>
            </a:extLst>
          </p:cNvPr>
          <p:cNvSpPr/>
          <p:nvPr/>
        </p:nvSpPr>
        <p:spPr>
          <a:xfrm>
            <a:off x="2819400" y="4555077"/>
            <a:ext cx="2014018" cy="1514299"/>
          </a:xfrm>
          <a:prstGeom prst="parallelogram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3" name="그래픽 32" descr="주택">
            <a:extLst>
              <a:ext uri="{FF2B5EF4-FFF2-40B4-BE49-F238E27FC236}">
                <a16:creationId xmlns:a16="http://schemas.microsoft.com/office/drawing/2014/main" id="{263870B9-F549-44F4-A57E-F41ACBA835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97559" y="3066810"/>
            <a:ext cx="914400" cy="914400"/>
          </a:xfrm>
          <a:prstGeom prst="rect">
            <a:avLst/>
          </a:prstGeom>
        </p:spPr>
      </p:pic>
      <p:pic>
        <p:nvPicPr>
          <p:cNvPr id="35" name="그래픽 34" descr="소핑 카트">
            <a:extLst>
              <a:ext uri="{FF2B5EF4-FFF2-40B4-BE49-F238E27FC236}">
                <a16:creationId xmlns:a16="http://schemas.microsoft.com/office/drawing/2014/main" id="{BC4DF0DC-E98C-4E2C-B683-57E537D0E9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369209" y="3066810"/>
            <a:ext cx="914400" cy="914400"/>
          </a:xfrm>
          <a:prstGeom prst="rect">
            <a:avLst/>
          </a:prstGeom>
        </p:spPr>
      </p:pic>
      <p:pic>
        <p:nvPicPr>
          <p:cNvPr id="37" name="그래픽 36" descr="위성 안테나">
            <a:extLst>
              <a:ext uri="{FF2B5EF4-FFF2-40B4-BE49-F238E27FC236}">
                <a16:creationId xmlns:a16="http://schemas.microsoft.com/office/drawing/2014/main" id="{550E3D3D-64BC-4017-BFFC-23C7CAE1C61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573709" y="4730632"/>
            <a:ext cx="914400" cy="914400"/>
          </a:xfrm>
          <a:prstGeom prst="rect">
            <a:avLst/>
          </a:prstGeom>
        </p:spPr>
      </p:pic>
      <p:pic>
        <p:nvPicPr>
          <p:cNvPr id="39" name="그래픽 38" descr="의료">
            <a:extLst>
              <a:ext uri="{FF2B5EF4-FFF2-40B4-BE49-F238E27FC236}">
                <a16:creationId xmlns:a16="http://schemas.microsoft.com/office/drawing/2014/main" id="{D9BBC230-519E-4125-BA57-F9DB302F3B2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369209" y="4730632"/>
            <a:ext cx="914400" cy="914400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A9B368C3-D5B0-4241-ADBB-1A3F25C3DA4D}"/>
              </a:ext>
            </a:extLst>
          </p:cNvPr>
          <p:cNvSpPr txBox="1"/>
          <p:nvPr/>
        </p:nvSpPr>
        <p:spPr>
          <a:xfrm>
            <a:off x="1635413" y="3990569"/>
            <a:ext cx="8386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주거환경</a:t>
            </a:r>
            <a:endParaRPr lang="ko-KR" altLang="en-US" sz="14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3140403-E54B-42B1-9DBD-89EE067CE444}"/>
              </a:ext>
            </a:extLst>
          </p:cNvPr>
          <p:cNvSpPr txBox="1"/>
          <p:nvPr/>
        </p:nvSpPr>
        <p:spPr>
          <a:xfrm>
            <a:off x="3380343" y="3990569"/>
            <a:ext cx="8386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상업환경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0E41D7D-0206-412D-8B9D-97FE67ACEFFE}"/>
              </a:ext>
            </a:extLst>
          </p:cNvPr>
          <p:cNvSpPr txBox="1"/>
          <p:nvPr/>
        </p:nvSpPr>
        <p:spPr>
          <a:xfrm>
            <a:off x="1635413" y="5611675"/>
            <a:ext cx="8386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통신환경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62C73DF-DC5E-42D5-BCEB-4059404AF62E}"/>
              </a:ext>
            </a:extLst>
          </p:cNvPr>
          <p:cNvSpPr txBox="1"/>
          <p:nvPr/>
        </p:nvSpPr>
        <p:spPr>
          <a:xfrm>
            <a:off x="3380343" y="5611675"/>
            <a:ext cx="8386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의료환경</a:t>
            </a:r>
          </a:p>
        </p:txBody>
      </p:sp>
    </p:spTree>
    <p:extLst>
      <p:ext uri="{BB962C8B-B14F-4D97-AF65-F5344CB8AC3E}">
        <p14:creationId xmlns:p14="http://schemas.microsoft.com/office/powerpoint/2010/main" val="15733519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18</Words>
  <Application>Microsoft Office PowerPoint</Application>
  <PresentationFormat>와이드스크린</PresentationFormat>
  <Paragraphs>12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14</cp:revision>
  <dcterms:created xsi:type="dcterms:W3CDTF">2017-07-03T09:55:49Z</dcterms:created>
  <dcterms:modified xsi:type="dcterms:W3CDTF">2017-07-04T13:26:12Z</dcterms:modified>
</cp:coreProperties>
</file>