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E97D3A-50D2-457C-96D8-9703670E42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AEBA85B-DA70-4B84-854E-C3D77A22A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DC41D5C-D819-4043-B408-1BA9B7186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FD76C9C-8FD4-4402-ACBB-88F8E6CEC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1C6D6B-B481-443C-97F2-26E88A6FC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536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803383-265F-496E-BF9C-EAA6687EE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8BB026E-5B70-4C9F-8D34-37F0D18AAC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66B9346-12D0-437F-B93A-0D4A4FE6B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D968834-E1D8-49A3-A8E2-8939C617A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C8EFDF-9A90-447C-BBC1-90216E686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5180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EF52889-B759-43A7-8782-7F80E685BD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5F643AB-5839-4664-A688-2FB6EDA540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B8D2EA4-D964-46BB-AD57-AF1FBFA52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378A37-7FAE-41A4-A50C-0CBAF5643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35CB9B-2566-4B34-A687-FBB146624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210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96F21F9-D867-49B0-9E61-0061CA87D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647B80-942C-452E-A261-AC95AE016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2C68495-19AE-4B2B-9587-173743F44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1779088-C824-4111-963C-1E985C5C8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8ACE734-2236-4C7B-9DA7-3AAC6C470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764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13DFF7-FD43-44F1-B440-8DFDEE94A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F7A321C-B5F5-408B-A46B-66C7CD51A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5879E44-74DE-4C1E-BC82-9A3317980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F3BE40C-B8D2-40F5-98B1-EDEFD2479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FC5C6F-B766-49CD-8C58-A0E21B15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4051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29AB4D1-39FA-4EAC-B859-BE8D33505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D26B73B-BB18-48A5-B513-960EDB78D2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90C7000-0B3B-4C58-B84C-8AF62BE900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999A7E5-EC88-44C2-91C7-1D40C45D6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75E6321-DBED-43E7-8753-552DEF3B4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2E2F99C-2C47-4222-89C0-4465EA446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523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593145-A0A4-4081-8419-34AACF653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59B81A3-0247-4CDA-8F5F-1819742F90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377D05-C4CA-42D9-A1F5-EDCCA4682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83097D0-3B64-4216-895C-41BC2E33D3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694F9A2-4698-4C89-8570-D28383CE68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8EF474E-D1EC-4466-A114-1727992F0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1D47AAC-6981-4CE6-8082-4A3128C67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0C5CBFD-1FFC-4625-B430-3670FE0CF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761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656906-D9F8-4C12-A2D9-BABCECF9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E8B2D71-311E-444B-BFBC-7007B57CB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A1DE123-6949-49A3-9887-F06A31E4B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C6AB523-1DF6-4F2D-A6BA-6979B196B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5327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CE5E07F-C849-4575-A22A-2AC223FAF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7EE61A3-3B24-472A-A4BF-1A4903951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2A4F644-58B5-4122-AF6B-EE5F41177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8388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3BC8ED-2F5C-40BD-881A-B27B11D1D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A67829D-7FA7-4D1D-B45C-3C691A81A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DE4A58E-B43E-4045-8B46-FE74E0B20A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408FA08-34A0-439E-8400-270A09216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29EBAEF-BEE5-4357-BA58-38743E9CA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BCAA04F-F112-4A8B-8CFA-348F04063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866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344899-8832-424A-9BCA-4A6390DDE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D96F668-8559-4823-BAB0-13B46B4819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E050A87-9FE4-4E94-9DC6-4A2875992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69D1C3D-868E-4E5C-9798-D931D2EDE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D312BEF-A894-4344-8260-C6D09FFE9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4EB6A80-7BF2-4DD0-8EB0-342DE2206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952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B33BAFF-8F42-4CEF-ABCC-A3398063C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22EF364-3A79-4FC8-BE2A-7728765E57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8F3E1C-3476-490B-8C5A-4207A4319C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37FA5-F0A8-45E7-9CD2-D75214ADE277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C9B803F-9088-4921-BDE2-252D60DADA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23B089-E941-4B45-962E-43DE83260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D4DE9-9A6D-4CD8-8098-4557F96B17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0608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하늘, 실외, 일몰, 자연이(가) 표시된 사진&#10;&#10;매우 높은 신뢰도로 생성된 설명">
            <a:extLst>
              <a:ext uri="{FF2B5EF4-FFF2-40B4-BE49-F238E27FC236}">
                <a16:creationId xmlns:a16="http://schemas.microsoft.com/office/drawing/2014/main" id="{6BBC836F-8842-4C7F-B38A-26B718B255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86" y="1213945"/>
            <a:ext cx="7861194" cy="443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01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4</cp:revision>
  <dcterms:created xsi:type="dcterms:W3CDTF">2017-07-04T13:15:46Z</dcterms:created>
  <dcterms:modified xsi:type="dcterms:W3CDTF">2017-07-04T13:25:59Z</dcterms:modified>
</cp:coreProperties>
</file>