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65BB7091-FE49-4270-84A5-92C60995A523}"/>
    <pc:docChg chg="undo modSld">
      <pc:chgData name="JIHOON Lee" userId="f3c7f4d099ee3eb8" providerId="LiveId" clId="{65BB7091-FE49-4270-84A5-92C60995A523}" dt="2017-07-04T13:25:11.068" v="4" actId="2711"/>
      <pc:docMkLst>
        <pc:docMk/>
      </pc:docMkLst>
      <pc:sldChg chg="modSp">
        <pc:chgData name="JIHOON Lee" userId="f3c7f4d099ee3eb8" providerId="LiveId" clId="{65BB7091-FE49-4270-84A5-92C60995A523}" dt="2017-07-04T13:25:11.068" v="4" actId="2711"/>
        <pc:sldMkLst>
          <pc:docMk/>
          <pc:sldMk cId="2700130897" sldId="256"/>
        </pc:sldMkLst>
        <pc:spChg chg="mod">
          <ac:chgData name="JIHOON Lee" userId="f3c7f4d099ee3eb8" providerId="LiveId" clId="{65BB7091-FE49-4270-84A5-92C60995A523}" dt="2017-07-04T13:24:46.947" v="3" actId="404"/>
          <ac:spMkLst>
            <pc:docMk/>
            <pc:sldMk cId="2700130897" sldId="256"/>
            <ac:spMk id="46" creationId="{9AA4ED3D-10CF-453A-A2B8-A77AE1453ED1}"/>
          </ac:spMkLst>
        </pc:spChg>
        <pc:spChg chg="mod">
          <ac:chgData name="JIHOON Lee" userId="f3c7f4d099ee3eb8" providerId="LiveId" clId="{65BB7091-FE49-4270-84A5-92C60995A523}" dt="2017-07-04T13:24:46.947" v="3" actId="404"/>
          <ac:spMkLst>
            <pc:docMk/>
            <pc:sldMk cId="2700130897" sldId="256"/>
            <ac:spMk id="45" creationId="{0D5C2508-EB83-4BCB-826F-1DDE3C4905D6}"/>
          </ac:spMkLst>
        </pc:spChg>
        <pc:spChg chg="mod">
          <ac:chgData name="JIHOON Lee" userId="f3c7f4d099ee3eb8" providerId="LiveId" clId="{65BB7091-FE49-4270-84A5-92C60995A523}" dt="2017-07-04T13:24:39.131" v="0" actId="403"/>
          <ac:spMkLst>
            <pc:docMk/>
            <pc:sldMk cId="2700130897" sldId="256"/>
            <ac:spMk id="48" creationId="{C1F12237-7E96-4B1B-9D4B-ECCFDCE7535C}"/>
          </ac:spMkLst>
        </pc:spChg>
        <pc:spChg chg="mod">
          <ac:chgData name="JIHOON Lee" userId="f3c7f4d099ee3eb8" providerId="LiveId" clId="{65BB7091-FE49-4270-84A5-92C60995A523}" dt="2017-07-04T13:25:11.068" v="4" actId="2711"/>
          <ac:spMkLst>
            <pc:docMk/>
            <pc:sldMk cId="2700130897" sldId="256"/>
            <ac:spMk id="49" creationId="{E3CB995C-1F8D-4322-8006-5A28C20B9F9F}"/>
          </ac:spMkLst>
        </pc:spChg>
        <pc:spChg chg="mod">
          <ac:chgData name="JIHOON Lee" userId="f3c7f4d099ee3eb8" providerId="LiveId" clId="{65BB7091-FE49-4270-84A5-92C60995A523}" dt="2017-07-04T13:24:46.947" v="3" actId="404"/>
          <ac:spMkLst>
            <pc:docMk/>
            <pc:sldMk cId="2700130897" sldId="256"/>
            <ac:spMk id="47" creationId="{7B653019-4D0C-4DB3-A42B-92D1ABBEE24B}"/>
          </ac:spMkLst>
        </pc:spChg>
        <pc:spChg chg="mod">
          <ac:chgData name="JIHOON Lee" userId="f3c7f4d099ee3eb8" providerId="LiveId" clId="{65BB7091-FE49-4270-84A5-92C60995A523}" dt="2017-07-04T13:24:46.947" v="3" actId="404"/>
          <ac:spMkLst>
            <pc:docMk/>
            <pc:sldMk cId="2700130897" sldId="256"/>
            <ac:spMk id="44" creationId="{730871D0-AA6C-4E66-B301-1D4D5DEFB7F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E97D3A-50D2-457C-96D8-9703670E4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AEBA85B-DA70-4B84-854E-C3D77A22A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DC41D5C-D819-4043-B408-1BA9B7186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D76C9C-8FD4-4402-ACBB-88F8E6CEC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1C6D6B-B481-443C-97F2-26E88A6FC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53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803383-265F-496E-BF9C-EAA6687EE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8BB026E-5B70-4C9F-8D34-37F0D18AAC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6B9346-12D0-437F-B93A-0D4A4FE6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968834-E1D8-49A3-A8E2-8939C617A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8EFDF-9A90-447C-BBC1-90216E68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18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EF52889-B759-43A7-8782-7F80E685BD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5F643AB-5839-4664-A688-2FB6EDA540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8D2EA4-D964-46BB-AD57-AF1FBFA52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378A37-7FAE-41A4-A50C-0CBAF5643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35CB9B-2566-4B34-A687-FBB146624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10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6F21F9-D867-49B0-9E61-0061CA87D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647B80-942C-452E-A261-AC95AE016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C68495-19AE-4B2B-9587-173743F44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779088-C824-4111-963C-1E985C5C8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ACE734-2236-4C7B-9DA7-3AAC6C47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64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13DFF7-FD43-44F1-B440-8DFDEE94A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7A321C-B5F5-408B-A46B-66C7CD51A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879E44-74DE-4C1E-BC82-9A331798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3BE40C-B8D2-40F5-98B1-EDEFD247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FC5C6F-B766-49CD-8C58-A0E21B15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405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9AB4D1-39FA-4EAC-B859-BE8D33505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26B73B-BB18-48A5-B513-960EDB78D2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90C7000-0B3B-4C58-B84C-8AF62BE90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999A7E5-EC88-44C2-91C7-1D40C45D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5E6321-DBED-43E7-8753-552DEF3B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2E2F99C-2C47-4222-89C0-4465EA44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2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593145-A0A4-4081-8419-34AACF65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9B81A3-0247-4CDA-8F5F-1819742F9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377D05-C4CA-42D9-A1F5-EDCCA4682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83097D0-3B64-4216-895C-41BC2E33D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694F9A2-4698-4C89-8570-D28383CE6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8EF474E-D1EC-4466-A114-1727992F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1D47AAC-6981-4CE6-8082-4A3128C6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0C5CBFD-1FFC-4625-B430-3670FE0CF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61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656906-D9F8-4C12-A2D9-BABCECF9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E8B2D71-311E-444B-BFBC-7007B57CB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A1DE123-6949-49A3-9887-F06A31E4B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C6AB523-1DF6-4F2D-A6BA-6979B196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32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CE5E07F-C849-4575-A22A-2AC223FAF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7EE61A3-3B24-472A-A4BF-1A490395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A4F644-58B5-4122-AF6B-EE5F4117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38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BC8ED-2F5C-40BD-881A-B27B11D1D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67829D-7FA7-4D1D-B45C-3C691A81A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DE4A58E-B43E-4045-8B46-FE74E0B20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08FA08-34A0-439E-8400-270A09216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9EBAEF-BEE5-4357-BA58-38743E9C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BCAA04F-F112-4A8B-8CFA-348F0406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66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344899-8832-424A-9BCA-4A6390DD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D96F668-8559-4823-BAB0-13B46B481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E050A87-9FE4-4E94-9DC6-4A2875992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9D1C3D-868E-4E5C-9798-D931D2EDE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D312BEF-A894-4344-8260-C6D09FFE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4EB6A80-7BF2-4DD0-8EB0-342DE2206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952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B33BAFF-8F42-4CEF-ABCC-A3398063C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22EF364-3A79-4FC8-BE2A-7728765E5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8F3E1C-3476-490B-8C5A-4207A4319C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37FA5-F0A8-45E7-9CD2-D75214ADE27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9B803F-9088-4921-BDE2-252D60DAD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23B089-E941-4B45-962E-43DE83260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60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19C261AC-AE07-4FA2-B178-BFF5A0835E7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263" r="25352" b="50000"/>
          <a:stretch>
            <a:fillRect/>
          </a:stretch>
        </p:blipFill>
        <p:spPr>
          <a:xfrm>
            <a:off x="6322096" y="1902299"/>
            <a:ext cx="2116880" cy="2116880"/>
          </a:xfrm>
          <a:custGeom>
            <a:avLst/>
            <a:gdLst>
              <a:gd name="connsiteX0" fmla="*/ 0 w 2116880"/>
              <a:gd name="connsiteY0" fmla="*/ 0 h 2116880"/>
              <a:gd name="connsiteX1" fmla="*/ 153115 w 2116880"/>
              <a:gd name="connsiteY1" fmla="*/ 7732 h 2116880"/>
              <a:gd name="connsiteX2" fmla="*/ 2109149 w 2116880"/>
              <a:gd name="connsiteY2" fmla="*/ 1963766 h 2116880"/>
              <a:gd name="connsiteX3" fmla="*/ 2116880 w 2116880"/>
              <a:gd name="connsiteY3" fmla="*/ 2116880 h 2116880"/>
              <a:gd name="connsiteX4" fmla="*/ 0 w 2116880"/>
              <a:gd name="connsiteY4" fmla="*/ 2116880 h 2116880"/>
              <a:gd name="connsiteX5" fmla="*/ 0 w 2116880"/>
              <a:gd name="connsiteY5" fmla="*/ 0 h 211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880" h="2116880">
                <a:moveTo>
                  <a:pt x="0" y="0"/>
                </a:moveTo>
                <a:lnTo>
                  <a:pt x="153115" y="7732"/>
                </a:lnTo>
                <a:cubicBezTo>
                  <a:pt x="1184476" y="112472"/>
                  <a:pt x="2004408" y="932404"/>
                  <a:pt x="2109149" y="1963766"/>
                </a:cubicBezTo>
                <a:lnTo>
                  <a:pt x="2116880" y="2116880"/>
                </a:lnTo>
                <a:lnTo>
                  <a:pt x="0" y="211688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그림 29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6C154756-9865-459B-AC9D-C75961FE2BF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0" t="6263" r="51652" b="50000"/>
          <a:stretch>
            <a:fillRect/>
          </a:stretch>
        </p:blipFill>
        <p:spPr>
          <a:xfrm>
            <a:off x="4063328" y="1902300"/>
            <a:ext cx="2116879" cy="2116880"/>
          </a:xfrm>
          <a:custGeom>
            <a:avLst/>
            <a:gdLst>
              <a:gd name="connsiteX0" fmla="*/ 2116879 w 2116879"/>
              <a:gd name="connsiteY0" fmla="*/ 0 h 2116880"/>
              <a:gd name="connsiteX1" fmla="*/ 2116879 w 2116879"/>
              <a:gd name="connsiteY1" fmla="*/ 2116880 h 2116880"/>
              <a:gd name="connsiteX2" fmla="*/ 0 w 2116879"/>
              <a:gd name="connsiteY2" fmla="*/ 2116880 h 2116880"/>
              <a:gd name="connsiteX3" fmla="*/ 7731 w 2116879"/>
              <a:gd name="connsiteY3" fmla="*/ 1963766 h 2116880"/>
              <a:gd name="connsiteX4" fmla="*/ 1963765 w 2116879"/>
              <a:gd name="connsiteY4" fmla="*/ 7732 h 2116880"/>
              <a:gd name="connsiteX5" fmla="*/ 2116879 w 2116879"/>
              <a:gd name="connsiteY5" fmla="*/ 0 h 211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879" h="2116880">
                <a:moveTo>
                  <a:pt x="2116879" y="0"/>
                </a:moveTo>
                <a:lnTo>
                  <a:pt x="2116879" y="2116880"/>
                </a:lnTo>
                <a:lnTo>
                  <a:pt x="0" y="2116880"/>
                </a:lnTo>
                <a:lnTo>
                  <a:pt x="7731" y="1963766"/>
                </a:lnTo>
                <a:cubicBezTo>
                  <a:pt x="112472" y="932404"/>
                  <a:pt x="932404" y="112472"/>
                  <a:pt x="1963765" y="7732"/>
                </a:cubicBezTo>
                <a:lnTo>
                  <a:pt x="2116879" y="0"/>
                </a:lnTo>
                <a:close/>
              </a:path>
            </a:pathLst>
          </a:custGeom>
        </p:spPr>
      </p:pic>
      <p:pic>
        <p:nvPicPr>
          <p:cNvPr id="29" name="그림 28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AD04C8E8-3C03-4FC1-A218-C3E35AD6339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0" t="52932" r="51652" b="3331"/>
          <a:stretch>
            <a:fillRect/>
          </a:stretch>
        </p:blipFill>
        <p:spPr>
          <a:xfrm>
            <a:off x="4063328" y="4161069"/>
            <a:ext cx="2116879" cy="2116880"/>
          </a:xfrm>
          <a:custGeom>
            <a:avLst/>
            <a:gdLst>
              <a:gd name="connsiteX0" fmla="*/ 0 w 2116879"/>
              <a:gd name="connsiteY0" fmla="*/ 0 h 2116880"/>
              <a:gd name="connsiteX1" fmla="*/ 2116879 w 2116879"/>
              <a:gd name="connsiteY1" fmla="*/ 0 h 2116880"/>
              <a:gd name="connsiteX2" fmla="*/ 2116879 w 2116879"/>
              <a:gd name="connsiteY2" fmla="*/ 2116880 h 2116880"/>
              <a:gd name="connsiteX3" fmla="*/ 1963765 w 2116879"/>
              <a:gd name="connsiteY3" fmla="*/ 2109149 h 2116880"/>
              <a:gd name="connsiteX4" fmla="*/ 7731 w 2116879"/>
              <a:gd name="connsiteY4" fmla="*/ 153115 h 2116880"/>
              <a:gd name="connsiteX5" fmla="*/ 0 w 2116879"/>
              <a:gd name="connsiteY5" fmla="*/ 0 h 211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879" h="2116880">
                <a:moveTo>
                  <a:pt x="0" y="0"/>
                </a:moveTo>
                <a:lnTo>
                  <a:pt x="2116879" y="0"/>
                </a:lnTo>
                <a:lnTo>
                  <a:pt x="2116879" y="2116880"/>
                </a:lnTo>
                <a:lnTo>
                  <a:pt x="1963765" y="2109149"/>
                </a:lnTo>
                <a:cubicBezTo>
                  <a:pt x="932404" y="2004408"/>
                  <a:pt x="112472" y="1184476"/>
                  <a:pt x="7731" y="153115"/>
                </a:cubicBez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그림 27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66D3287C-F59D-4CB6-AF72-2A97C76E0ED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2932" r="25352" b="3331"/>
          <a:stretch>
            <a:fillRect/>
          </a:stretch>
        </p:blipFill>
        <p:spPr>
          <a:xfrm>
            <a:off x="6322096" y="4161069"/>
            <a:ext cx="2116881" cy="2116880"/>
          </a:xfrm>
          <a:custGeom>
            <a:avLst/>
            <a:gdLst>
              <a:gd name="connsiteX0" fmla="*/ 1 w 2116881"/>
              <a:gd name="connsiteY0" fmla="*/ 0 h 2116880"/>
              <a:gd name="connsiteX1" fmla="*/ 2116881 w 2116881"/>
              <a:gd name="connsiteY1" fmla="*/ 0 h 2116880"/>
              <a:gd name="connsiteX2" fmla="*/ 2109149 w 2116881"/>
              <a:gd name="connsiteY2" fmla="*/ 153115 h 2116880"/>
              <a:gd name="connsiteX3" fmla="*/ 153115 w 2116881"/>
              <a:gd name="connsiteY3" fmla="*/ 2109149 h 2116880"/>
              <a:gd name="connsiteX4" fmla="*/ 0 w 2116881"/>
              <a:gd name="connsiteY4" fmla="*/ 2116880 h 2116880"/>
              <a:gd name="connsiteX5" fmla="*/ 1 w 2116881"/>
              <a:gd name="connsiteY5" fmla="*/ 0 h 211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881" h="2116880">
                <a:moveTo>
                  <a:pt x="1" y="0"/>
                </a:moveTo>
                <a:lnTo>
                  <a:pt x="2116881" y="0"/>
                </a:lnTo>
                <a:lnTo>
                  <a:pt x="2109149" y="153115"/>
                </a:lnTo>
                <a:cubicBezTo>
                  <a:pt x="2004409" y="1184476"/>
                  <a:pt x="1184477" y="2004408"/>
                  <a:pt x="153115" y="2109149"/>
                </a:cubicBezTo>
                <a:lnTo>
                  <a:pt x="0" y="2116880"/>
                </a:lnTo>
                <a:lnTo>
                  <a:pt x="1" y="0"/>
                </a:lnTo>
                <a:close/>
              </a:path>
            </a:pathLst>
          </a:custGeom>
        </p:spPr>
      </p:pic>
      <p:pic>
        <p:nvPicPr>
          <p:cNvPr id="35" name="그래픽 34" descr="동전">
            <a:extLst>
              <a:ext uri="{FF2B5EF4-FFF2-40B4-BE49-F238E27FC236}">
                <a16:creationId xmlns:a16="http://schemas.microsoft.com/office/drawing/2014/main" id="{A1238169-A49B-4905-99C5-4E34858BD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6254" y="2667628"/>
            <a:ext cx="914400" cy="914400"/>
          </a:xfrm>
          <a:prstGeom prst="rect">
            <a:avLst/>
          </a:prstGeom>
        </p:spPr>
      </p:pic>
      <p:pic>
        <p:nvPicPr>
          <p:cNvPr id="37" name="그래픽 36" descr="장바구니">
            <a:extLst>
              <a:ext uri="{FF2B5EF4-FFF2-40B4-BE49-F238E27FC236}">
                <a16:creationId xmlns:a16="http://schemas.microsoft.com/office/drawing/2014/main" id="{D19B1156-DD8E-48EF-8D54-34DE3B100F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96631" y="2623932"/>
            <a:ext cx="914400" cy="914400"/>
          </a:xfrm>
          <a:prstGeom prst="rect">
            <a:avLst/>
          </a:prstGeom>
        </p:spPr>
      </p:pic>
      <p:pic>
        <p:nvPicPr>
          <p:cNvPr id="39" name="그래픽 38" descr="벨">
            <a:extLst>
              <a:ext uri="{FF2B5EF4-FFF2-40B4-BE49-F238E27FC236}">
                <a16:creationId xmlns:a16="http://schemas.microsoft.com/office/drawing/2014/main" id="{78690DD9-493D-4706-A601-275F0D804C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06254" y="4305109"/>
            <a:ext cx="914400" cy="9144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ED9ED559-CC26-4AD3-A49C-C24999890785}"/>
              </a:ext>
            </a:extLst>
          </p:cNvPr>
          <p:cNvSpPr txBox="1"/>
          <p:nvPr/>
        </p:nvSpPr>
        <p:spPr>
          <a:xfrm>
            <a:off x="2116361" y="2381505"/>
            <a:ext cx="1678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시장전략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1C4A83-B7B6-43DF-9485-724DAFFFCC27}"/>
              </a:ext>
            </a:extLst>
          </p:cNvPr>
          <p:cNvSpPr txBox="1"/>
          <p:nvPr/>
        </p:nvSpPr>
        <p:spPr>
          <a:xfrm>
            <a:off x="8582922" y="2381505"/>
            <a:ext cx="1678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가격전략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B773269-F501-46D5-B62A-182A90A2C01A}"/>
              </a:ext>
            </a:extLst>
          </p:cNvPr>
          <p:cNvSpPr txBox="1"/>
          <p:nvPr/>
        </p:nvSpPr>
        <p:spPr>
          <a:xfrm>
            <a:off x="2116361" y="4258346"/>
            <a:ext cx="1678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제품전략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29CF5D3-32FE-4EC5-8525-5A8F103FF835}"/>
              </a:ext>
            </a:extLst>
          </p:cNvPr>
          <p:cNvSpPr txBox="1"/>
          <p:nvPr/>
        </p:nvSpPr>
        <p:spPr>
          <a:xfrm>
            <a:off x="8582922" y="4258346"/>
            <a:ext cx="1678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환경전략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30871D0-AA6C-4E66-B301-1D4D5DEFB7F2}"/>
              </a:ext>
            </a:extLst>
          </p:cNvPr>
          <p:cNvSpPr txBox="1"/>
          <p:nvPr/>
        </p:nvSpPr>
        <p:spPr>
          <a:xfrm>
            <a:off x="1411041" y="3027836"/>
            <a:ext cx="238398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시장 세분화를 통한 고객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니즈 파악하며 소비의 다양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화를 위한 전략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D5C2508-EB83-4BCB-826F-1DDE3C4905D6}"/>
              </a:ext>
            </a:extLst>
          </p:cNvPr>
          <p:cNvSpPr txBox="1"/>
          <p:nvPr/>
        </p:nvSpPr>
        <p:spPr>
          <a:xfrm>
            <a:off x="1545693" y="4904677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시스템 중심의 신규 제품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개발 및 인기 솔루션 파악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A4ED3D-10CF-453A-A2B8-A77AE1453ED1}"/>
              </a:ext>
            </a:extLst>
          </p:cNvPr>
          <p:cNvSpPr txBox="1"/>
          <p:nvPr/>
        </p:nvSpPr>
        <p:spPr>
          <a:xfrm>
            <a:off x="8582922" y="3027836"/>
            <a:ext cx="2198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다수 패키지 개발을 통한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가격 다양화 전략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보급용 제품을 확대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B653019-4D0C-4DB3-A42B-92D1ABBEE24B}"/>
              </a:ext>
            </a:extLst>
          </p:cNvPr>
          <p:cNvSpPr txBox="1"/>
          <p:nvPr/>
        </p:nvSpPr>
        <p:spPr>
          <a:xfrm>
            <a:off x="8582922" y="4904677"/>
            <a:ext cx="2012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판매 환경 개선을 통한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시장 접근성 강화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1F12237-7E96-4B1B-9D4B-ECCFDCE7535C}"/>
              </a:ext>
            </a:extLst>
          </p:cNvPr>
          <p:cNvSpPr txBox="1"/>
          <p:nvPr/>
        </p:nvSpPr>
        <p:spPr>
          <a:xfrm>
            <a:off x="3442142" y="887233"/>
            <a:ext cx="5759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4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 마케팅 전략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3CB995C-1F8D-4322-8006-5A28C20B9F9F}"/>
              </a:ext>
            </a:extLst>
          </p:cNvPr>
          <p:cNvSpPr txBox="1"/>
          <p:nvPr/>
        </p:nvSpPr>
        <p:spPr>
          <a:xfrm>
            <a:off x="5017894" y="58005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2018 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판매율 성장을 위한</a:t>
            </a:r>
          </a:p>
        </p:txBody>
      </p:sp>
      <p:pic>
        <p:nvPicPr>
          <p:cNvPr id="21" name="그래픽 20" descr="전화">
            <a:extLst>
              <a:ext uri="{FF2B5EF4-FFF2-40B4-BE49-F238E27FC236}">
                <a16:creationId xmlns:a16="http://schemas.microsoft.com/office/drawing/2014/main" id="{3719179D-76EE-42ED-B3D2-12037D5F8C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96631" y="43051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30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49</Words>
  <Application>Microsoft Office PowerPoint</Application>
  <PresentationFormat>와이드스크린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5</cp:revision>
  <dcterms:created xsi:type="dcterms:W3CDTF">2017-07-04T13:15:46Z</dcterms:created>
  <dcterms:modified xsi:type="dcterms:W3CDTF">2017-07-05T05:15:47Z</dcterms:modified>
</cp:coreProperties>
</file>