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C31"/>
    <a:srgbClr val="E949D2"/>
    <a:srgbClr val="CA1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98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BED28E-BCD9-4213-A70F-1B73D3F3FE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6FD468-54D7-4C7F-AD3C-CEEFCA36D8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4B25F2-4376-4F92-895C-F7632CF5B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3F7318-A59D-4FDF-9F5C-34E57E736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74C5175-95A1-40AC-9C3E-9871A9FB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43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83D18F-D386-4ABF-B103-77ADF7DE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58FBFF3-ADA1-49ED-BF73-CFDBEBAB4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DEC78A-2ED3-4DFC-8F8F-36C00B27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995A0D-13A3-4FDA-B0E7-C8A3D336F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16936F-9D1B-4443-AD74-66421F3C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395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90A2511-ACA3-4815-B4E6-6102A641E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26C276B-E462-45B3-863F-F56EEE519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FAFF99-EFC8-4A63-AFCE-AF12B41A2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99D9D1-D58A-44D1-8F69-20C9288D9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B51A20-1D63-4EB3-B35F-81A6E70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918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838C6C-DDE7-4F2B-9266-9F74A757F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7247C36-7C82-43D4-9A51-1C5CC21DC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D04732-B270-4D8D-8ECD-DDC688C1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A115B24-7341-4C3E-8791-B58F89FE7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637E28-6F32-4339-B803-DE42DFAA4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28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7CA78D-03E8-4393-9B83-1D467BCAA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0C54FB6-23C9-4A95-A323-712C04DAE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A77FE3-498D-4C89-BF9E-D3A956AA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08F95D-49AE-4752-9434-E409E9C7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870A04-F43A-40EC-8E24-11646D1D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64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49E8CA-11CE-4E3F-BAB6-504384E82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76D68C-0C0A-4A93-B861-41E0E4D2A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E43450-9E68-440C-BE00-1892391A1E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0FDF09-6F92-4E38-8085-D6D938306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A2342E7-4D6F-4ACE-9DCE-68A7A4DAA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1F1649-BFC1-455B-8A84-E4C03D613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66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842B1F-1796-4EDB-9680-B20CFF57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D870EC7-4AE5-4C0A-BEF7-E16652B16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CFDF76-3272-4521-AAED-93CCA0A04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5B7FA23-D2AB-494C-A124-DFBF310237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9BB2448-1876-4BA5-BC2A-D00227A37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9A9CC2E-B5BF-4DCF-B60B-4F5DEDEE3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52D39AA-15EB-43AC-AA7A-CC1CE18B7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9BBA1DE-4E65-4088-B80B-7AE4B3AA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24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72571A-F34D-4E7D-A241-2640B0C5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5397250-21A2-4A7F-B8C1-CCC3DB7E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2BABFD2-2D87-4478-B423-1332A25E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1E0E17F-99A1-48AC-8780-40A0A8FB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242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CD13C7F-ABBD-4E8D-B782-90BC43D4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CC89CC7-4A6C-464C-8DF7-0266ACC46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E13E389-3B2C-4A09-9EA4-72BA96A2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09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193064-9A1C-4BC6-B564-E3623ADAF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3B1AAA-1064-47BA-ACF8-8327D6043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D8BC11E-E4B9-4530-9734-ED2516682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000EBD7-FBDD-434F-9857-4A075D036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43DBA44-D915-4863-AE95-90AE49E4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3D2E0-58BE-4B81-A0AB-61EF56071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16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E4341C-521B-4FD3-88F8-C949D4909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CBCDF13-4A1E-46D9-8BED-B868AE93C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1353E7-C7C2-4905-8CC9-18861D12D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2E0756-88C8-4936-BE41-D70F605E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764334-7EE1-48A8-A005-C1B808778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4CD6D1A-ACCA-4B54-AD6D-A35F55F3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524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A5139CC-5177-498D-9F9D-4E6231F7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05CC991-3BC4-4AA3-9FE6-0527DFD91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487BB0-5ECF-495C-80D3-A05A3025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89943-01AD-413A-BF14-88A0A7467927}" type="datetimeFigureOut">
              <a:rPr lang="ko-KR" altLang="en-US" smtClean="0"/>
              <a:t>2017-07-05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E08750-12D1-41A4-8F13-143DA8776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38A77C-83D6-4B73-B145-4E167FC8D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F30F1-235E-440E-9A04-2877C6D7D2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AF593BED-3F9F-4544-9B60-7882F94A690F}"/>
              </a:ext>
            </a:extLst>
          </p:cNvPr>
          <p:cNvGrpSpPr/>
          <p:nvPr/>
        </p:nvGrpSpPr>
        <p:grpSpPr>
          <a:xfrm>
            <a:off x="8391470" y="4037043"/>
            <a:ext cx="1737870" cy="2675708"/>
            <a:chOff x="4781462" y="3277325"/>
            <a:chExt cx="2644277" cy="4071257"/>
          </a:xfrm>
        </p:grpSpPr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3FEA7E52-3B5F-46C7-929A-602C6C86DFA0}"/>
                </a:ext>
              </a:extLst>
            </p:cNvPr>
            <p:cNvSpPr/>
            <p:nvPr/>
          </p:nvSpPr>
          <p:spPr>
            <a:xfrm>
              <a:off x="483238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0110BF10-30A7-4C2C-9B0B-60BE938CB9FF}"/>
                </a:ext>
              </a:extLst>
            </p:cNvPr>
            <p:cNvGrpSpPr/>
            <p:nvPr/>
          </p:nvGrpSpPr>
          <p:grpSpPr>
            <a:xfrm>
              <a:off x="4781462" y="3277325"/>
              <a:ext cx="2644277" cy="2644277"/>
              <a:chOff x="1090863" y="1395663"/>
              <a:chExt cx="3272590" cy="3272590"/>
            </a:xfrm>
          </p:grpSpPr>
          <p:sp>
            <p:nvSpPr>
              <p:cNvPr id="7" name="타원 6">
                <a:extLst>
                  <a:ext uri="{FF2B5EF4-FFF2-40B4-BE49-F238E27FC236}">
                    <a16:creationId xmlns:a16="http://schemas.microsoft.com/office/drawing/2014/main" id="{3BD80941-6877-47D4-90B8-D436F6BEEDEA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589A"/>
                  </a:gs>
                  <a:gs pos="100000">
                    <a:srgbClr val="008FFA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8" name="타원 7">
                <a:extLst>
                  <a:ext uri="{FF2B5EF4-FFF2-40B4-BE49-F238E27FC236}">
                    <a16:creationId xmlns:a16="http://schemas.microsoft.com/office/drawing/2014/main" id="{26386437-1701-45E6-9485-7CDA1DFE6604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grpSp>
        <p:nvGrpSpPr>
          <p:cNvPr id="9" name="그룹 8">
            <a:extLst>
              <a:ext uri="{FF2B5EF4-FFF2-40B4-BE49-F238E27FC236}">
                <a16:creationId xmlns:a16="http://schemas.microsoft.com/office/drawing/2014/main" id="{2896FFAB-9479-49B8-8118-090B276DFE44}"/>
              </a:ext>
            </a:extLst>
          </p:cNvPr>
          <p:cNvGrpSpPr/>
          <p:nvPr/>
        </p:nvGrpSpPr>
        <p:grpSpPr>
          <a:xfrm>
            <a:off x="1792615" y="4037043"/>
            <a:ext cx="1737870" cy="2675708"/>
            <a:chOff x="8182332" y="3277325"/>
            <a:chExt cx="2644277" cy="4071257"/>
          </a:xfrm>
        </p:grpSpPr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54C97E72-6839-470B-B606-0BE88C6E9AD4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4C35DE56-F896-4C37-90F8-849BBB24BA86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DA0655BE-5B4B-46B2-ADCF-F0CF1F157BFA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A6C313"/>
                  </a:gs>
                  <a:gs pos="100000">
                    <a:srgbClr val="CFEC4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3" name="타원 12">
                <a:extLst>
                  <a:ext uri="{FF2B5EF4-FFF2-40B4-BE49-F238E27FC236}">
                    <a16:creationId xmlns:a16="http://schemas.microsoft.com/office/drawing/2014/main" id="{512EB737-092D-4DB9-929C-F21286FF63C4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526FA701-1DA7-4BA3-85BA-9153737AE718}"/>
              </a:ext>
            </a:extLst>
          </p:cNvPr>
          <p:cNvGrpSpPr/>
          <p:nvPr/>
        </p:nvGrpSpPr>
        <p:grpSpPr>
          <a:xfrm>
            <a:off x="6056424" y="4037043"/>
            <a:ext cx="1737870" cy="2675708"/>
            <a:chOff x="1380592" y="3186590"/>
            <a:chExt cx="2644277" cy="4071257"/>
          </a:xfrm>
        </p:grpSpPr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4808732D-FD03-4B17-90B8-10EB41BE46D8}"/>
                </a:ext>
              </a:extLst>
            </p:cNvPr>
            <p:cNvSpPr/>
            <p:nvPr/>
          </p:nvSpPr>
          <p:spPr>
            <a:xfrm>
              <a:off x="1413923" y="4403886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54F9CCAF-592C-4D72-A1E1-D2A51D26FAEF}"/>
                </a:ext>
              </a:extLst>
            </p:cNvPr>
            <p:cNvSpPr/>
            <p:nvPr/>
          </p:nvSpPr>
          <p:spPr>
            <a:xfrm>
              <a:off x="1380592" y="3186590"/>
              <a:ext cx="2644277" cy="2644277"/>
            </a:xfrm>
            <a:prstGeom prst="ellipse">
              <a:avLst/>
            </a:prstGeom>
            <a:gradFill flip="none" rotWithShape="1">
              <a:gsLst>
                <a:gs pos="0">
                  <a:srgbClr val="0C988B"/>
                </a:gs>
                <a:gs pos="100000">
                  <a:srgbClr val="0FC1B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581CECFE-8A3F-4B0C-9832-478AA0595F4B}"/>
                </a:ext>
              </a:extLst>
            </p:cNvPr>
            <p:cNvSpPr/>
            <p:nvPr/>
          </p:nvSpPr>
          <p:spPr>
            <a:xfrm>
              <a:off x="1666260" y="3277325"/>
              <a:ext cx="2046091" cy="177211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8D0E96BD-E882-4DB8-A7CF-5EC932854747}"/>
              </a:ext>
            </a:extLst>
          </p:cNvPr>
          <p:cNvGrpSpPr/>
          <p:nvPr/>
        </p:nvGrpSpPr>
        <p:grpSpPr>
          <a:xfrm>
            <a:off x="3893790" y="4037043"/>
            <a:ext cx="1737870" cy="2675708"/>
            <a:chOff x="8182332" y="3277325"/>
            <a:chExt cx="2644277" cy="4071257"/>
          </a:xfrm>
        </p:grpSpPr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7C722B85-C2AD-49A8-B8CC-96B273899760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87B9BF35-21A1-4DDD-B84E-5D130BAF925A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21" name="타원 20">
                <a:extLst>
                  <a:ext uri="{FF2B5EF4-FFF2-40B4-BE49-F238E27FC236}">
                    <a16:creationId xmlns:a16="http://schemas.microsoft.com/office/drawing/2014/main" id="{09CA8A2D-40BA-498B-971A-595E2FC1E0F4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CA18B1"/>
                  </a:gs>
                  <a:gs pos="100000">
                    <a:srgbClr val="E949D2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2" name="타원 21">
                <a:extLst>
                  <a:ext uri="{FF2B5EF4-FFF2-40B4-BE49-F238E27FC236}">
                    <a16:creationId xmlns:a16="http://schemas.microsoft.com/office/drawing/2014/main" id="{088BC51A-D623-4624-A985-A248ABDB7FFD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</a:endParaRPr>
              </a:p>
            </p:txBody>
          </p:sp>
        </p:grpSp>
      </p:grpSp>
      <p:pic>
        <p:nvPicPr>
          <p:cNvPr id="2050" name="Picture 2" descr="기업가, 시작, 시동, 남자, 기획, 사업, 사무실, 사업가, 사람들, 젊은, 기업, 작업, 회사">
            <a:extLst>
              <a:ext uri="{FF2B5EF4-FFF2-40B4-BE49-F238E27FC236}">
                <a16:creationId xmlns:a16="http://schemas.microsoft.com/office/drawing/2014/main" id="{AE9CC905-D17F-43AF-ACA3-0A3617AD9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615" y="908048"/>
            <a:ext cx="4215856" cy="278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D8E8F9-2C77-4C47-A3D3-86AD5B71FC4B}"/>
              </a:ext>
            </a:extLst>
          </p:cNvPr>
          <p:cNvSpPr txBox="1"/>
          <p:nvPr/>
        </p:nvSpPr>
        <p:spPr>
          <a:xfrm>
            <a:off x="6244171" y="2144489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마케팅 </a:t>
            </a:r>
            <a:r>
              <a:rPr lang="en-US" altLang="ko-KR" dirty="0"/>
              <a:t>140</a:t>
            </a:r>
            <a:r>
              <a:rPr lang="ko-KR" altLang="en-US" dirty="0"/>
              <a:t>명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9907FD-BF45-43DA-9B86-E85BCC596BC9}"/>
              </a:ext>
            </a:extLst>
          </p:cNvPr>
          <p:cNvSpPr txBox="1"/>
          <p:nvPr/>
        </p:nvSpPr>
        <p:spPr>
          <a:xfrm>
            <a:off x="6244171" y="2573454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특허</a:t>
            </a:r>
            <a:r>
              <a:rPr lang="en-US" altLang="ko-KR" dirty="0"/>
              <a:t>/</a:t>
            </a:r>
            <a:r>
              <a:rPr lang="ko-KR" altLang="en-US" dirty="0"/>
              <a:t>법률 </a:t>
            </a:r>
            <a:r>
              <a:rPr lang="en-US" altLang="ko-KR" dirty="0"/>
              <a:t>50</a:t>
            </a:r>
            <a:r>
              <a:rPr lang="ko-KR" altLang="en-US" dirty="0"/>
              <a:t>명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8F05A3-A3F7-4C62-AB81-77E31B3C5619}"/>
              </a:ext>
            </a:extLst>
          </p:cNvPr>
          <p:cNvSpPr txBox="1"/>
          <p:nvPr/>
        </p:nvSpPr>
        <p:spPr>
          <a:xfrm>
            <a:off x="6244171" y="3002419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투자 </a:t>
            </a:r>
            <a:r>
              <a:rPr lang="en-US" altLang="ko-KR" dirty="0"/>
              <a:t>75</a:t>
            </a:r>
            <a:r>
              <a:rPr lang="ko-KR" altLang="en-US" dirty="0"/>
              <a:t>명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8A30DE-AD09-431B-9F74-98FC729B0F7A}"/>
              </a:ext>
            </a:extLst>
          </p:cNvPr>
          <p:cNvSpPr txBox="1"/>
          <p:nvPr/>
        </p:nvSpPr>
        <p:spPr>
          <a:xfrm>
            <a:off x="6244171" y="3431384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글로벌 </a:t>
            </a:r>
            <a:r>
              <a:rPr lang="en-US" altLang="ko-KR" dirty="0"/>
              <a:t>20</a:t>
            </a:r>
            <a:r>
              <a:rPr lang="ko-KR" altLang="en-US" dirty="0"/>
              <a:t>명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A53B6B-889C-40F9-82C3-FE226CF63CAD}"/>
              </a:ext>
            </a:extLst>
          </p:cNvPr>
          <p:cNvSpPr txBox="1"/>
          <p:nvPr/>
        </p:nvSpPr>
        <p:spPr>
          <a:xfrm>
            <a:off x="6244171" y="908048"/>
            <a:ext cx="55419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/>
              <a:t>그룹내 멘토링 활성화를 위한</a:t>
            </a:r>
            <a:endParaRPr lang="en-US" altLang="ko-KR" sz="3200" dirty="0"/>
          </a:p>
          <a:p>
            <a:r>
              <a:rPr lang="en-US" altLang="ko-KR" sz="3200" dirty="0"/>
              <a:t>0000 </a:t>
            </a:r>
            <a:r>
              <a:rPr lang="ko-KR" altLang="en-US" sz="3200" dirty="0"/>
              <a:t>지원 전략</a:t>
            </a:r>
          </a:p>
        </p:txBody>
      </p:sp>
    </p:spTree>
    <p:extLst>
      <p:ext uri="{BB962C8B-B14F-4D97-AF65-F5344CB8AC3E}">
        <p14:creationId xmlns:p14="http://schemas.microsoft.com/office/powerpoint/2010/main" val="2812554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</Words>
  <Application>Microsoft Office PowerPoint</Application>
  <PresentationFormat>와이드스크린</PresentationFormat>
  <Paragraphs>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2017-07-05T01:46:26Z</dcterms:created>
  <dcterms:modified xsi:type="dcterms:W3CDTF">2017-07-05T02:04:30Z</dcterms:modified>
</cp:coreProperties>
</file>