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6A4307-5653-4EB8-8C2C-0272F0ABE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816EA9-980C-4EC4-8DAF-3AF6109DBE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8CAE8F-F91C-4DC2-B18E-4D9B452A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19948F-75F7-458D-9455-23A509A47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9EB206-FC23-4D2E-BD9F-B1BC2B95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3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C2CB9E-6AC2-49AB-8453-807B63AF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9F7D1D0-2C1A-47E6-96A5-FA3C1B32E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5F574D-3A9F-4F05-BB30-EC94209B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FB09D7-8424-4109-906C-CEEB4029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3624C-906D-4205-845F-2B3645635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15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14F733-E92C-463B-8711-A464CF730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369C9C-C902-4931-A4CC-6BFCAE393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4EC25F-8DD4-43B0-BDD8-A8073280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D62D94-7608-4DF0-B8C3-4957F93A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2F19DD-E06B-487C-BDCB-4E989E789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55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25F1AD-B799-4A09-9C02-401619BFE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A6170F-3896-4382-9575-566350712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C25FDC-9BBB-426E-9828-ECEA5F180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043C3C-8C10-4AB3-A194-960576DF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49861E-27C7-4A2D-AE1F-F097F111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0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7C0448-CA54-4907-BD67-1BA48702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5B4039-8B0B-4C00-96CB-6788299C9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9ACA7D-03B8-4228-A476-F39285D6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984F0F-AFAA-4ED2-8C93-C77A1870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1523B2-FEAA-4A11-B8F6-A1BBBB22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86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8D891F-740A-4707-8817-F4EF6D66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061574-DF9D-4F67-A2BD-47158713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28B3825-D5D5-46E0-8615-8CE7415C9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7081DB-6BE2-4646-B279-14F471387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C7F1B9-04E9-430E-AED7-DA560533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571AA-EA32-4247-B8B4-A702AF48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9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801099-88EE-4901-AFA7-E8B171EB3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3C5BD-44D8-4D45-AF87-9F58FBC1C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9F97C2-C034-49B1-B3E9-A2B6591D6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CB199B6-0808-43A8-9B42-5D8167E92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DDE86B4-BD82-4A8F-9369-CF71DDAA74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6182FD9-5C6A-4701-BC77-A64F60B2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23AA23-7BBC-4020-9078-55B1D0E5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89E3F64-687A-44A7-9AD0-E54505B2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91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97DF5-13CF-4457-BF37-3FE38911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980BAB-F707-434D-A5D5-22BD41582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7C3FC12-7165-4B77-8727-32C6D7346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5E9B7D-6A5F-46F1-A216-B90FE1AF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993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E8B5ACC-0784-4309-A9E9-8AAB48414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36C170E-E30D-4314-B2D9-1502E951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B696E-ED31-4206-9464-AD18237E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686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DE7198-6740-4226-B4B9-245AF8AA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CF61D2-4365-47D6-A6B2-53D65BF7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7CDAEF-A24A-4471-A261-6799B114A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70175-BC16-4606-9BEA-C168C8350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A3E1A5-0500-450F-A922-06BF19CA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643D88-C237-491A-959E-C66CFFCA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90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C8F3A-5166-40D0-B7B2-53BAFA4D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23EF2D7-979B-496E-82B8-C1ABA205E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84AB6D5-59EA-47B4-AC21-FF499E1E7D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B4F74A-EECE-4BDE-9BAF-ED61321E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D6A00F-EF88-4D40-85B1-0579C080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0F0C7A-EE23-41F7-BAAB-6F51A9D1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6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90F0979-A00E-4742-B1E0-F015CACF3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245105-30D3-46F5-A03D-B544AA4C3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072E33-D67A-4571-8043-42D3E3753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CF52C-2DB9-4A23-BCEA-F76BBF708D41}" type="datetimeFigureOut">
              <a:rPr lang="ko-KR" altLang="en-US" smtClean="0"/>
              <a:t>2017-07-10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101BD-730D-4F68-99A1-1BD358F11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F50B34-6A5F-411C-BEFF-CDF54C6EF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2375-AFAB-4E47-BCA3-23C246A46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238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4AD6856-0631-4092-9880-514FE3E8C7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806422"/>
              </p:ext>
            </p:extLst>
          </p:nvPr>
        </p:nvGraphicFramePr>
        <p:xfrm>
          <a:off x="654210" y="1518557"/>
          <a:ext cx="10881926" cy="4862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6130">
                  <a:extLst>
                    <a:ext uri="{9D8B030D-6E8A-4147-A177-3AD203B41FA5}">
                      <a16:colId xmlns:a16="http://schemas.microsoft.com/office/drawing/2014/main" val="262426479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2553997667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413261477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235281075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13926104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646005842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61678584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517768232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627690518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344349109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1423052810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4083083749"/>
                    </a:ext>
                  </a:extLst>
                </a:gridCol>
                <a:gridCol w="732983">
                  <a:extLst>
                    <a:ext uri="{9D8B030D-6E8A-4147-A177-3AD203B41FA5}">
                      <a16:colId xmlns:a16="http://schemas.microsoft.com/office/drawing/2014/main" val="688313801"/>
                    </a:ext>
                  </a:extLst>
                </a:gridCol>
              </a:tblGrid>
              <a:tr h="694713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2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3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4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5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6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7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8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9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10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11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12</a:t>
                      </a:r>
                      <a:r>
                        <a:rPr lang="ko-KR" altLang="en-US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86868"/>
                  </a:ext>
                </a:extLst>
              </a:tr>
              <a:tr h="69471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인지 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4939003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8442907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1220358"/>
                  </a:ext>
                </a:extLst>
              </a:tr>
              <a:tr h="69471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홍보 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05994"/>
                  </a:ext>
                </a:extLst>
              </a:tr>
              <a:tr h="6947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8151511"/>
                  </a:ext>
                </a:extLst>
              </a:tr>
              <a:tr h="6947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스퀘어 ExtraBold" panose="020B0600000101010101" pitchFamily="50" charset="-127"/>
                          <a:ea typeface="나눔스퀘어 ExtraBold" panose="020B0600000101010101" pitchFamily="50" charset="-127"/>
                        </a:rPr>
                        <a:t>확립 단계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스퀘어 ExtraBold" panose="020B0600000101010101" pitchFamily="50" charset="-127"/>
                        <a:ea typeface="나눔스퀘어 ExtraBold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68698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53E3237-082D-4923-A299-115DB4538AFF}"/>
              </a:ext>
            </a:extLst>
          </p:cNvPr>
          <p:cNvSpPr txBox="1"/>
          <p:nvPr/>
        </p:nvSpPr>
        <p:spPr>
          <a:xfrm>
            <a:off x="521371" y="456049"/>
            <a:ext cx="37513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활성화를 위한</a:t>
            </a:r>
            <a:endParaRPr lang="en-US" altLang="ko-KR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3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최종 프로모션 일정표</a:t>
            </a:r>
          </a:p>
        </p:txBody>
      </p:sp>
    </p:spTree>
    <p:extLst>
      <p:ext uri="{BB962C8B-B14F-4D97-AF65-F5344CB8AC3E}">
        <p14:creationId xmlns:p14="http://schemas.microsoft.com/office/powerpoint/2010/main" val="3665170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36</Words>
  <Application>Microsoft Office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10</cp:revision>
  <dcterms:created xsi:type="dcterms:W3CDTF">2017-07-06T12:43:43Z</dcterms:created>
  <dcterms:modified xsi:type="dcterms:W3CDTF">2017-07-10T00:59:11Z</dcterms:modified>
</cp:coreProperties>
</file>