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7DD9A325-3362-4627-8D8C-F89609FCA51B}"/>
    <pc:docChg chg="undo custSel modSld">
      <pc:chgData name="JIHOON Lee" userId="f3c7f4d099ee3eb8" providerId="LiveId" clId="{7DD9A325-3362-4627-8D8C-F89609FCA51B}" dt="2017-07-07T02:39:59.498" v="814" actId="20577"/>
      <pc:docMkLst>
        <pc:docMk/>
      </pc:docMkLst>
      <pc:sldChg chg="addSp delSp modSp setBg">
        <pc:chgData name="JIHOON Lee" userId="f3c7f4d099ee3eb8" providerId="LiveId" clId="{7DD9A325-3362-4627-8D8C-F89609FCA51B}" dt="2017-07-07T02:39:59.498" v="814" actId="20577"/>
        <pc:sldMkLst>
          <pc:docMk/>
          <pc:sldMk cId="2293989145" sldId="256"/>
        </pc:sldMkLst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37" creationId="{0E17E573-4528-41AE-BA26-396EDE8F9482}"/>
          </ac:spMkLst>
        </pc:spChg>
        <pc:spChg chg="add mod">
          <ac:chgData name="JIHOON Lee" userId="f3c7f4d099ee3eb8" providerId="LiveId" clId="{7DD9A325-3362-4627-8D8C-F89609FCA51B}" dt="2017-07-07T02:39:45.923" v="805" actId="0"/>
          <ac:spMkLst>
            <pc:docMk/>
            <pc:sldMk cId="2293989145" sldId="256"/>
            <ac:spMk id="41" creationId="{541F4EF1-BF50-4E48-AB97-F53A4F5F1F3B}"/>
          </ac:spMkLst>
        </pc:spChg>
        <pc:spChg chg="add mod">
          <ac:chgData name="JIHOON Lee" userId="f3c7f4d099ee3eb8" providerId="LiveId" clId="{7DD9A325-3362-4627-8D8C-F89609FCA51B}" dt="2017-07-07T02:36:12.741" v="558" actId="1076"/>
          <ac:spMkLst>
            <pc:docMk/>
            <pc:sldMk cId="2293989145" sldId="256"/>
            <ac:spMk id="30" creationId="{554333AC-C5C0-4D4B-8150-9B93BE8603C6}"/>
          </ac:spMkLst>
        </pc:spChg>
        <pc:spChg chg="del">
          <ac:chgData name="JIHOON Lee" userId="f3c7f4d099ee3eb8" providerId="LiveId" clId="{7DD9A325-3362-4627-8D8C-F89609FCA51B}" dt="2017-07-07T02:19:22.542" v="0" actId="478"/>
          <ac:spMkLst>
            <pc:docMk/>
            <pc:sldMk cId="2293989145" sldId="256"/>
            <ac:spMk id="42" creationId="{6468A10E-6E20-4853-A2FF-71394AF758C7}"/>
          </ac:spMkLst>
        </pc:spChg>
        <pc:spChg chg="add mod">
          <ac:chgData name="JIHOON Lee" userId="f3c7f4d099ee3eb8" providerId="LiveId" clId="{7DD9A325-3362-4627-8D8C-F89609FCA51B}" dt="2017-07-07T02:35:48.846" v="555" actId="0"/>
          <ac:spMkLst>
            <pc:docMk/>
            <pc:sldMk cId="2293989145" sldId="256"/>
            <ac:spMk id="35" creationId="{FB48156A-019B-4251-9760-F0310D15FE50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38" creationId="{3B134E0F-41F1-486A-97C9-2D3C367AB1FB}"/>
          </ac:spMkLst>
        </pc:spChg>
        <pc:spChg chg="add mod">
          <ac:chgData name="JIHOON Lee" userId="f3c7f4d099ee3eb8" providerId="LiveId" clId="{7DD9A325-3362-4627-8D8C-F89609FCA51B}" dt="2017-07-07T02:35:48.846" v="555" actId="0"/>
          <ac:spMkLst>
            <pc:docMk/>
            <pc:sldMk cId="2293989145" sldId="256"/>
            <ac:spMk id="32" creationId="{F04D944D-D982-4355-861C-3AFA67F41ECE}"/>
          </ac:spMkLst>
        </pc:spChg>
        <pc:spChg chg="add mod">
          <ac:chgData name="JIHOON Lee" userId="f3c7f4d099ee3eb8" providerId="LiveId" clId="{7DD9A325-3362-4627-8D8C-F89609FCA51B}" dt="2017-07-07T02:35:23.026" v="529" actId="0"/>
          <ac:spMkLst>
            <pc:docMk/>
            <pc:sldMk cId="2293989145" sldId="256"/>
            <ac:spMk id="5" creationId="{DD7D5B32-D3C7-4F54-BAE7-EE9B38BA89D3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45" creationId="{EE33C5FA-C9F9-4E6F-8DE9-57FD3DF72EC4}"/>
          </ac:spMkLst>
        </pc:spChg>
        <pc:spChg chg="mod">
          <ac:chgData name="JIHOON Lee" userId="f3c7f4d099ee3eb8" providerId="LiveId" clId="{7DD9A325-3362-4627-8D8C-F89609FCA51B}" dt="2017-07-07T02:39:59.498" v="814" actId="20577"/>
          <ac:spMkLst>
            <pc:docMk/>
            <pc:sldMk cId="2293989145" sldId="256"/>
            <ac:spMk id="2" creationId="{80BCED17-2CE5-4784-9455-2C950FCECCDF}"/>
          </ac:spMkLst>
        </pc:spChg>
        <pc:spChg chg="mod">
          <ac:chgData name="JIHOON Lee" userId="f3c7f4d099ee3eb8" providerId="LiveId" clId="{7DD9A325-3362-4627-8D8C-F89609FCA51B}" dt="2017-07-07T02:32:00.735" v="215" actId="14100"/>
          <ac:spMkLst>
            <pc:docMk/>
            <pc:sldMk cId="2293989145" sldId="256"/>
            <ac:spMk id="3" creationId="{28DDF882-0F72-4EA6-9F32-9E82E4915E67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47" creationId="{5D0487A8-9598-467D-9A05-CC81FC3E34DE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43" creationId="{A8D7E336-0227-4765-ADA3-7157C7B8CCB1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44" creationId="{D1AB4F8E-EE7D-402A-8DA3-7AED4813F2E5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39" creationId="{2F75E8A5-AB74-48F5-8795-A252203387B1}"/>
          </ac:spMkLst>
        </pc:spChg>
        <pc:spChg chg="del">
          <ac:chgData name="JIHOON Lee" userId="f3c7f4d099ee3eb8" providerId="LiveId" clId="{7DD9A325-3362-4627-8D8C-F89609FCA51B}" dt="2017-07-07T02:20:34.071" v="84" actId="478"/>
          <ac:spMkLst>
            <pc:docMk/>
            <pc:sldMk cId="2293989145" sldId="256"/>
            <ac:spMk id="40" creationId="{5324DDD2-6608-4242-8DFB-4FEBBCEA31BC}"/>
          </ac:spMkLst>
        </pc:spChg>
        <pc:spChg chg="add mod">
          <ac:chgData name="JIHOON Lee" userId="f3c7f4d099ee3eb8" providerId="LiveId" clId="{7DD9A325-3362-4627-8D8C-F89609FCA51B}" dt="2017-07-07T02:36:20.795" v="559" actId="14100"/>
          <ac:spMkLst>
            <pc:docMk/>
            <pc:sldMk cId="2293989145" sldId="256"/>
            <ac:spMk id="31" creationId="{6E4E2BAE-7AA4-4390-98E2-BE8199150D2D}"/>
          </ac:spMkLst>
        </pc:spChg>
        <pc:graphicFrameChg chg="add mod modGraphic">
          <ac:chgData name="JIHOON Lee" userId="f3c7f4d099ee3eb8" providerId="LiveId" clId="{7DD9A325-3362-4627-8D8C-F89609FCA51B}" dt="2017-07-07T02:32:08.763" v="217" actId="14100"/>
          <ac:graphicFrameMkLst>
            <pc:docMk/>
            <pc:sldMk cId="2293989145" sldId="256"/>
            <ac:graphicFrameMk id="4" creationId="{6A08DFDD-24EA-48C7-849E-929F33475AB4}"/>
          </ac:graphicFrameMkLst>
        </pc:graphicFrame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3" creationId="{540D9893-F2E2-4119-A8E1-69EDB97E6CF7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20" creationId="{3F8642C1-1E08-41D3-81B6-D923004F2373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5" creationId="{162DA39F-958D-4E8C-97F7-B2583B80D71D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21" creationId="{FD21885C-EF00-4231-9932-06F3A25A69EF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9" creationId="{696F6A0F-D673-49C6-A916-79BE584C4EA4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6" creationId="{88E97D0C-A33F-416B-8067-8C8D5C6DDB9E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34" creationId="{A55C41FF-FACE-4F56-AD34-49805946F3B5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36" creationId="{26ADCF36-34AE-4688-ACA2-C9917F4BAC5B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4" creationId="{7AA11161-7FC0-4070-BFE3-D002DDFF6581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7" creationId="{3E035F48-D646-474F-A571-2CC6585036D9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1" creationId="{805F944A-6D1C-4FFB-BFFD-F5E4B45BF05A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33" creationId="{8F6C15E7-C10A-43B2-A91E-4938CBF40E52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8" creationId="{11D07434-508E-47BB-8138-5509C6FED68B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10" creationId="{BE1BA1B1-9813-416E-AC30-606FDDA236ED}"/>
          </ac:cxnSpMkLst>
        </pc:cxnChg>
        <pc:cxnChg chg="del">
          <ac:chgData name="JIHOON Lee" userId="f3c7f4d099ee3eb8" providerId="LiveId" clId="{7DD9A325-3362-4627-8D8C-F89609FCA51B}" dt="2017-07-07T02:20:34.071" v="84" actId="478"/>
          <ac:cxnSpMkLst>
            <pc:docMk/>
            <pc:sldMk cId="2293989145" sldId="256"/>
            <ac:cxnSpMk id="22" creationId="{AB5350A3-6B39-49B1-A8B4-09309CF4E1F7}"/>
          </ac:cxnSpMkLst>
        </pc:cxnChg>
      </pc:sldChg>
    </pc:docChg>
  </pc:docChgLst>
  <pc:docChgLst>
    <pc:chgData name="JIHOON Lee" userId="f3c7f4d099ee3eb8" providerId="LiveId" clId="{84EAFDF5-491D-4E1C-82EB-29849EFA7C1A}"/>
    <pc:docChg chg="undo custSel modSld">
      <pc:chgData name="JIHOON Lee" userId="f3c7f4d099ee3eb8" providerId="LiveId" clId="{84EAFDF5-491D-4E1C-82EB-29849EFA7C1A}" dt="2017-07-07T01:41:34.622" v="729" actId="0"/>
      <pc:docMkLst>
        <pc:docMk/>
      </pc:docMkLst>
      <pc:sldChg chg="addSp delSp modSp">
        <pc:chgData name="JIHOON Lee" userId="f3c7f4d099ee3eb8" providerId="LiveId" clId="{84EAFDF5-491D-4E1C-82EB-29849EFA7C1A}" dt="2017-07-07T01:41:34.622" v="729" actId="0"/>
        <pc:sldMkLst>
          <pc:docMk/>
          <pc:sldMk cId="2293989145" sldId="256"/>
        </pc:sldMkLst>
        <pc:spChg chg="add mod topLvl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37" creationId="{0E17E573-4528-41AE-BA26-396EDE8F9482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9" creationId="{2F62F8D4-EA63-41D6-878E-F2DF5E7199A5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7" creationId="{7D6ACA3F-002E-446F-8533-243FB1F24E5A}"/>
          </ac:spMkLst>
        </pc:spChg>
        <pc:spChg chg="add mod">
          <ac:chgData name="JIHOON Lee" userId="f3c7f4d099ee3eb8" providerId="LiveId" clId="{84EAFDF5-491D-4E1C-82EB-29849EFA7C1A}" dt="2017-07-07T01:38:26.518" v="544" actId="1076"/>
          <ac:spMkLst>
            <pc:docMk/>
            <pc:sldMk cId="2293989145" sldId="256"/>
            <ac:spMk id="42" creationId="{6468A10E-6E20-4853-A2FF-71394AF758C7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38" creationId="{3B134E0F-41F1-486A-97C9-2D3C367AB1FB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5" creationId="{EE33C5FA-C9F9-4E6F-8DE9-57FD3DF72EC4}"/>
          </ac:spMkLst>
        </pc:spChg>
        <pc:spChg chg="mod">
          <ac:chgData name="JIHOON Lee" userId="f3c7f4d099ee3eb8" providerId="LiveId" clId="{84EAFDF5-491D-4E1C-82EB-29849EFA7C1A}" dt="2017-07-07T01:41:02.877" v="688" actId="1076"/>
          <ac:spMkLst>
            <pc:docMk/>
            <pc:sldMk cId="2293989145" sldId="256"/>
            <ac:spMk id="2" creationId="{80BCED17-2CE5-4784-9455-2C950FCECCDF}"/>
          </ac:spMkLst>
        </pc:spChg>
        <pc:spChg chg="mod">
          <ac:chgData name="JIHOON Lee" userId="f3c7f4d099ee3eb8" providerId="LiveId" clId="{84EAFDF5-491D-4E1C-82EB-29849EFA7C1A}" dt="2017-07-07T01:41:34.622" v="729" actId="0"/>
          <ac:spMkLst>
            <pc:docMk/>
            <pc:sldMk cId="2293989145" sldId="256"/>
            <ac:spMk id="3" creationId="{28DDF882-0F72-4EA6-9F32-9E82E4915E67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8" creationId="{42EAADE9-9CA3-4EFF-B1CD-D31C965D5690}"/>
          </ac:spMkLst>
        </pc:spChg>
        <pc:spChg chg="add del mod">
          <ac:chgData name="JIHOON Lee" userId="f3c7f4d099ee3eb8" providerId="LiveId" clId="{84EAFDF5-491D-4E1C-82EB-29849EFA7C1A}" dt="2017-07-07T01:35:37.088" v="227" actId="0"/>
          <ac:spMkLst>
            <pc:docMk/>
            <pc:sldMk cId="2293989145" sldId="256"/>
            <ac:spMk id="41" creationId="{3045EA0A-CD1A-4641-AB7A-B4956A1CBD6A}"/>
          </ac:spMkLst>
        </pc:spChg>
        <pc:spChg chg="del">
          <ac:chgData name="JIHOON Lee" userId="f3c7f4d099ee3eb8" providerId="LiveId" clId="{84EAFDF5-491D-4E1C-82EB-29849EFA7C1A}" dt="2017-07-07T01:30:21.321" v="11" actId="478"/>
          <ac:spMkLst>
            <pc:docMk/>
            <pc:sldMk cId="2293989145" sldId="256"/>
            <ac:spMk id="6" creationId="{5AC753F8-D044-441C-81D2-D7057761E3F4}"/>
          </ac:spMkLst>
        </pc:spChg>
        <pc:spChg chg="add mod">
          <ac:chgData name="JIHOON Lee" userId="f3c7f4d099ee3eb8" providerId="LiveId" clId="{84EAFDF5-491D-4E1C-82EB-29849EFA7C1A}" dt="2017-07-07T01:41:24.820" v="728" actId="20577"/>
          <ac:spMkLst>
            <pc:docMk/>
            <pc:sldMk cId="2293989145" sldId="256"/>
            <ac:spMk id="47" creationId="{5D0487A8-9598-467D-9A05-CC81FC3E34DE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3" creationId="{A8D7E336-0227-4765-ADA3-7157C7B8CCB1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4" creationId="{D1AB4F8E-EE7D-402A-8DA3-7AED4813F2E5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39" creationId="{2F75E8A5-AB74-48F5-8795-A252203387B1}"/>
          </ac:spMkLst>
        </pc:spChg>
        <pc:spChg chg="add mod">
          <ac:chgData name="JIHOON Lee" userId="f3c7f4d099ee3eb8" providerId="LiveId" clId="{84EAFDF5-491D-4E1C-82EB-29849EFA7C1A}" dt="2017-07-07T01:40:55.752" v="687" actId="1076"/>
          <ac:spMkLst>
            <pc:docMk/>
            <pc:sldMk cId="2293989145" sldId="256"/>
            <ac:spMk id="40" creationId="{5324DDD2-6608-4242-8DFB-4FEBBCEA31BC}"/>
          </ac:spMkLst>
        </pc:spChg>
        <pc:grpChg chg="add del mod">
          <ac:chgData name="JIHOON Lee" userId="f3c7f4d099ee3eb8" providerId="LiveId" clId="{84EAFDF5-491D-4E1C-82EB-29849EFA7C1A}" dt="2017-07-07T01:40:24.825" v="640" actId="0"/>
          <ac:grpSpMkLst>
            <pc:docMk/>
            <pc:sldMk cId="2293989145" sldId="256"/>
            <ac:grpSpMk id="46" creationId="{3744A6AA-3048-4A1B-89B3-36A09481815A}"/>
          </ac:grpSpMkLst>
        </pc:grpChg>
        <pc:graphicFrameChg chg="del">
          <ac:chgData name="JIHOON Lee" userId="f3c7f4d099ee3eb8" providerId="LiveId" clId="{84EAFDF5-491D-4E1C-82EB-29849EFA7C1A}" dt="2017-07-07T01:30:21.321" v="11" actId="478"/>
          <ac:graphicFrameMkLst>
            <pc:docMk/>
            <pc:sldMk cId="2293989145" sldId="256"/>
            <ac:graphicFrameMk id="4" creationId="{0329274C-2901-4A84-9ACA-58A2BE01E85C}"/>
          </ac:graphicFrameMkLst>
        </pc:graphicFrame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3" creationId="{540D9893-F2E2-4119-A8E1-69EDB97E6CF7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0" creationId="{3F8642C1-1E08-41D3-81B6-D923004F2373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5" creationId="{162DA39F-958D-4E8C-97F7-B2583B80D71D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1" creationId="{FD21885C-EF00-4231-9932-06F3A25A69EF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9" creationId="{696F6A0F-D673-49C6-A916-79BE584C4EA4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6" creationId="{88E97D0C-A33F-416B-8067-8C8D5C6DDB9E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4" creationId="{A55C41FF-FACE-4F56-AD34-49805946F3B5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6" creationId="{26ADCF36-34AE-4688-ACA2-C9917F4BAC5B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4" creationId="{7AA11161-7FC0-4070-BFE3-D002DDFF6581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7" creationId="{3E035F48-D646-474F-A571-2CC6585036D9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1" creationId="{805F944A-6D1C-4FFB-BFFD-F5E4B45BF05A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8" creationId="{11D07434-508E-47BB-8138-5509C6FED68B}"/>
          </ac:cxnSpMkLst>
        </pc:cxnChg>
        <pc:cxnChg chg="add mod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33" creationId="{8F6C15E7-C10A-43B2-A91E-4938CBF40E52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10" creationId="{BE1BA1B1-9813-416E-AC30-606FDDA236ED}"/>
          </ac:cxnSpMkLst>
        </pc:cxnChg>
        <pc:cxnChg chg="add mod topLvl">
          <ac:chgData name="JIHOON Lee" userId="f3c7f4d099ee3eb8" providerId="LiveId" clId="{84EAFDF5-491D-4E1C-82EB-29849EFA7C1A}" dt="2017-07-07T01:40:55.752" v="687" actId="1076"/>
          <ac:cxnSpMkLst>
            <pc:docMk/>
            <pc:sldMk cId="2293989145" sldId="256"/>
            <ac:cxnSpMk id="22" creationId="{AB5350A3-6B39-49B1-A8B4-09309CF4E1F7}"/>
          </ac:cxnSpMkLst>
        </pc:cxnChg>
      </pc:sldChg>
    </pc:docChg>
  </pc:docChgLst>
  <pc:docChgLst>
    <pc:chgData name="JIHOON Lee" userId="f3c7f4d099ee3eb8" providerId="LiveId" clId="{5C82F038-FA4B-4D57-9588-EE8FEC8228ED}"/>
    <pc:docChg chg="undo custSel modSld">
      <pc:chgData name="JIHOON Lee" userId="f3c7f4d099ee3eb8" providerId="LiveId" clId="{5C82F038-FA4B-4D57-9588-EE8FEC8228ED}" dt="2017-07-07T01:25:14.671" v="240" actId="207"/>
      <pc:docMkLst>
        <pc:docMk/>
      </pc:docMkLst>
      <pc:sldChg chg="addSp delSp modSp">
        <pc:chgData name="JIHOON Lee" userId="f3c7f4d099ee3eb8" providerId="LiveId" clId="{5C82F038-FA4B-4D57-9588-EE8FEC8228ED}" dt="2017-07-07T01:25:14.671" v="240" actId="207"/>
        <pc:sldMkLst>
          <pc:docMk/>
          <pc:sldMk cId="2293989145" sldId="256"/>
        </pc:sldMkLst>
        <pc:spChg chg="add del mod">
          <ac:chgData name="JIHOON Lee" userId="f3c7f4d099ee3eb8" providerId="LiveId" clId="{5C82F038-FA4B-4D57-9588-EE8FEC8228ED}" dt="2017-07-07T01:24:21.281" v="224" actId="478"/>
          <ac:spMkLst>
            <pc:docMk/>
            <pc:sldMk cId="2293989145" sldId="256"/>
            <ac:spMk id="10" creationId="{012D96A1-8D7A-40FE-A9E7-57FF71B814A8}"/>
          </ac:spMkLst>
        </pc:spChg>
        <pc:spChg chg="mod">
          <ac:chgData name="JIHOON Lee" userId="f3c7f4d099ee3eb8" providerId="LiveId" clId="{5C82F038-FA4B-4D57-9588-EE8FEC8228ED}" dt="2017-07-07T01:23:34.936" v="146" actId="1076"/>
          <ac:spMkLst>
            <pc:docMk/>
            <pc:sldMk cId="2293989145" sldId="256"/>
            <ac:spMk id="8" creationId="{42EAADE9-9CA3-4EFF-B1CD-D31C965D5690}"/>
          </ac:spMkLst>
        </pc:spChg>
        <pc:spChg chg="mod">
          <ac:chgData name="JIHOON Lee" userId="f3c7f4d099ee3eb8" providerId="LiveId" clId="{5C82F038-FA4B-4D57-9588-EE8FEC8228ED}" dt="2017-07-07T01:23:24.066" v="142" actId="14100"/>
          <ac:spMkLst>
            <pc:docMk/>
            <pc:sldMk cId="2293989145" sldId="256"/>
            <ac:spMk id="7" creationId="{7D6ACA3F-002E-446F-8533-243FB1F24E5A}"/>
          </ac:spMkLst>
        </pc:spChg>
        <pc:spChg chg="del">
          <ac:chgData name="JIHOON Lee" userId="f3c7f4d099ee3eb8" providerId="LiveId" clId="{5C82F038-FA4B-4D57-9588-EE8FEC8228ED}" dt="2017-07-07T01:22:10.440" v="82" actId="478"/>
          <ac:spMkLst>
            <pc:docMk/>
            <pc:sldMk cId="2293989145" sldId="256"/>
            <ac:spMk id="5" creationId="{B394564D-EF79-4997-BF0F-D0CC99C25B90}"/>
          </ac:spMkLst>
        </pc:spChg>
        <pc:spChg chg="mod">
          <ac:chgData name="JIHOON Lee" userId="f3c7f4d099ee3eb8" providerId="LiveId" clId="{5C82F038-FA4B-4D57-9588-EE8FEC8228ED}" dt="2017-07-07T01:23:17.803" v="140" actId="1076"/>
          <ac:spMkLst>
            <pc:docMk/>
            <pc:sldMk cId="2293989145" sldId="256"/>
            <ac:spMk id="6" creationId="{5AC753F8-D044-441C-81D2-D7057761E3F4}"/>
          </ac:spMkLst>
        </pc:spChg>
        <pc:spChg chg="mod">
          <ac:chgData name="JIHOON Lee" userId="f3c7f4d099ee3eb8" providerId="LiveId" clId="{5C82F038-FA4B-4D57-9588-EE8FEC8228ED}" dt="2017-07-07T01:23:30.992" v="144" actId="14100"/>
          <ac:spMkLst>
            <pc:docMk/>
            <pc:sldMk cId="2293989145" sldId="256"/>
            <ac:spMk id="9" creationId="{2F62F8D4-EA63-41D6-878E-F2DF5E7199A5}"/>
          </ac:spMkLst>
        </pc:spChg>
        <pc:spChg chg="add mod">
          <ac:chgData name="JIHOON Lee" userId="f3c7f4d099ee3eb8" providerId="LiveId" clId="{5C82F038-FA4B-4D57-9588-EE8FEC8228ED}" dt="2017-07-07T01:24:39.367" v="237" actId="1037"/>
          <ac:spMkLst>
            <pc:docMk/>
            <pc:sldMk cId="2293989145" sldId="256"/>
            <ac:spMk id="2" creationId="{80BCED17-2CE5-4784-9455-2C950FCECCDF}"/>
          </ac:spMkLst>
        </pc:spChg>
        <pc:spChg chg="add mod">
          <ac:chgData name="JIHOON Lee" userId="f3c7f4d099ee3eb8" providerId="LiveId" clId="{5C82F038-FA4B-4D57-9588-EE8FEC8228ED}" dt="2017-07-07T01:24:35.806" v="230" actId="1076"/>
          <ac:spMkLst>
            <pc:docMk/>
            <pc:sldMk cId="2293989145" sldId="256"/>
            <ac:spMk id="3" creationId="{28DDF882-0F72-4EA6-9F32-9E82E4915E67}"/>
          </ac:spMkLst>
        </pc:spChg>
        <pc:graphicFrameChg chg="mod modGraphic">
          <ac:chgData name="JIHOON Lee" userId="f3c7f4d099ee3eb8" providerId="LiveId" clId="{5C82F038-FA4B-4D57-9588-EE8FEC8228ED}" dt="2017-07-07T01:25:14.671" v="240" actId="207"/>
          <ac:graphicFrameMkLst>
            <pc:docMk/>
            <pc:sldMk cId="2293989145" sldId="256"/>
            <ac:graphicFrameMk id="4" creationId="{0329274C-2901-4A84-9ACA-58A2BE01E85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6A4307-5653-4EB8-8C2C-0272F0ABE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816EA9-980C-4EC4-8DAF-3AF6109DBE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8CAE8F-F91C-4DC2-B18E-4D9B452A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9948F-75F7-458D-9455-23A509A47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9EB206-FC23-4D2E-BD9F-B1BC2B95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3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C2CB9E-6AC2-49AB-8453-807B63AF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9F7D1D0-2C1A-47E6-96A5-FA3C1B32E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5F574D-3A9F-4F05-BB30-EC94209B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FB09D7-8424-4109-906C-CEEB4029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3624C-906D-4205-845F-2B3645635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15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14F733-E92C-463B-8711-A464CF730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369C9C-C902-4931-A4CC-6BFCAE393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4EC25F-8DD4-43B0-BDD8-A8073280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D62D94-7608-4DF0-B8C3-4957F93A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2F19DD-E06B-487C-BDCB-4E989E78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55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25F1AD-B799-4A09-9C02-401619BF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A6170F-3896-4382-9575-566350712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C25FDC-9BBB-426E-9828-ECEA5F18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043C3C-8C10-4AB3-A194-960576DF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49861E-27C7-4A2D-AE1F-F097F111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0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7C0448-CA54-4907-BD67-1BA48702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5B4039-8B0B-4C00-96CB-6788299C9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ACA7D-03B8-4228-A476-F39285D6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984F0F-AFAA-4ED2-8C93-C77A1870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1523B2-FEAA-4A11-B8F6-A1BBBB22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8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8D891F-740A-4707-8817-F4EF6D66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061574-DF9D-4F67-A2BD-47158713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8B3825-D5D5-46E0-8615-8CE7415C9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7081DB-6BE2-4646-B279-14F471387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C7F1B9-04E9-430E-AED7-DA560533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571AA-EA32-4247-B8B4-A702AF48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9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801099-88EE-4901-AFA7-E8B171EB3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3C5BD-44D8-4D45-AF87-9F58FBC1C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9F97C2-C034-49B1-B3E9-A2B6591D6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CB199B6-0808-43A8-9B42-5D8167E92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DDE86B4-BD82-4A8F-9369-CF71DDAA7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6182FD9-5C6A-4701-BC77-A64F60B2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23AA23-7BBC-4020-9078-55B1D0E5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89E3F64-687A-44A7-9AD0-E54505B2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91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97DF5-13CF-4457-BF37-3FE38911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980BAB-F707-434D-A5D5-22BD4158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7C3FC12-7165-4B77-8727-32C6D734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5E9B7D-6A5F-46F1-A216-B90FE1AF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993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E8B5ACC-0784-4309-A9E9-8AAB4841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36C170E-E30D-4314-B2D9-1502E951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B696E-ED31-4206-9464-AD18237E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8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DE7198-6740-4226-B4B9-245AF8AA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CF61D2-4365-47D6-A6B2-53D65BF7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7CDAEF-A24A-4471-A261-6799B114A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70175-BC16-4606-9BEA-C168C8350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A3E1A5-0500-450F-A922-06BF19C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643D88-C237-491A-959E-C66CFFCA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9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C8F3A-5166-40D0-B7B2-53BAFA4D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EF2D7-979B-496E-82B8-C1ABA205E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84AB6D5-59EA-47B4-AC21-FF499E1E7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B4F74A-EECE-4BDE-9BAF-ED61321E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D6A00F-EF88-4D40-85B1-0579C080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0F0C7A-EE23-41F7-BAAB-6F51A9D1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6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90F0979-A00E-4742-B1E0-F015CACF3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245105-30D3-46F5-A03D-B544AA4C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072E33-D67A-4571-8043-42D3E3753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F52C-2DB9-4A23-BCEA-F76BBF708D41}" type="datetimeFigureOut">
              <a:rPr lang="ko-KR" altLang="en-US" smtClean="0"/>
              <a:t>2017-07-07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101BD-730D-4F68-99A1-1BD358F11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F50B34-6A5F-411C-BEFF-CDF54C6EF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38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>
                <a:alpha val="50000"/>
              </a:srgbClr>
            </a:gs>
            <a:gs pos="26000">
              <a:srgbClr val="002060">
                <a:alpha val="81000"/>
              </a:srgbClr>
            </a:gs>
            <a:gs pos="59000">
              <a:srgbClr val="002060">
                <a:alpha val="82000"/>
              </a:srgbClr>
            </a:gs>
            <a:gs pos="100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BCED17-2CE5-4784-9455-2C950FCECCDF}"/>
              </a:ext>
            </a:extLst>
          </p:cNvPr>
          <p:cNvSpPr txBox="1"/>
          <p:nvPr/>
        </p:nvSpPr>
        <p:spPr>
          <a:xfrm>
            <a:off x="521371" y="456049"/>
            <a:ext cx="37513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활성화를 위한</a:t>
            </a:r>
            <a:endParaRPr lang="en-US" altLang="ko-KR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3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최종 프로모션 일정표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8DDF882-0F72-4EA6-9F32-9E82E4915E67}"/>
              </a:ext>
            </a:extLst>
          </p:cNvPr>
          <p:cNvSpPr/>
          <p:nvPr/>
        </p:nvSpPr>
        <p:spPr>
          <a:xfrm>
            <a:off x="0" y="456049"/>
            <a:ext cx="122464" cy="592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6A08DFDD-24EA-48C7-849E-929F33475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299386"/>
              </p:ext>
            </p:extLst>
          </p:nvPr>
        </p:nvGraphicFramePr>
        <p:xfrm>
          <a:off x="654210" y="1518557"/>
          <a:ext cx="10881926" cy="4862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6130">
                  <a:extLst>
                    <a:ext uri="{9D8B030D-6E8A-4147-A177-3AD203B41FA5}">
                      <a16:colId xmlns:a16="http://schemas.microsoft.com/office/drawing/2014/main" val="262426479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2553997667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413261477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235281075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1392610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646005842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61678584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517768232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627690518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44349109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42305281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4083083749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688313801"/>
                    </a:ext>
                  </a:extLst>
                </a:gridCol>
              </a:tblGrid>
              <a:tr h="694713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3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4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5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6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7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8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9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10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11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12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86868"/>
                  </a:ext>
                </a:extLst>
              </a:tr>
              <a:tr h="69471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인지 단계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4939003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8442907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1220358"/>
                  </a:ext>
                </a:extLst>
              </a:tr>
              <a:tr h="69471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홍보 단계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05994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8151511"/>
                  </a:ext>
                </a:extLst>
              </a:tr>
              <a:tr h="6947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확립 단계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686989"/>
                  </a:ext>
                </a:extLst>
              </a:tr>
            </a:tbl>
          </a:graphicData>
        </a:graphic>
      </p:graphicFrame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DD7D5B32-D3C7-4F54-BAE7-EE9B38BA89D3}"/>
              </a:ext>
            </a:extLst>
          </p:cNvPr>
          <p:cNvSpPr/>
          <p:nvPr/>
        </p:nvSpPr>
        <p:spPr>
          <a:xfrm>
            <a:off x="2939143" y="2416629"/>
            <a:ext cx="4139293" cy="367392"/>
          </a:xfrm>
          <a:prstGeom prst="chevron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TV </a:t>
            </a:r>
            <a:r>
              <a:rPr lang="ko-KR" altLang="en-US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채널 </a:t>
            </a:r>
            <a:r>
              <a:rPr lang="en-US" altLang="ko-KR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’00’ </a:t>
            </a:r>
            <a:r>
              <a:rPr lang="ko-KR" altLang="en-US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편</a:t>
            </a: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554333AC-C5C0-4D4B-8150-9B93BE8603C6}"/>
              </a:ext>
            </a:extLst>
          </p:cNvPr>
          <p:cNvSpPr/>
          <p:nvPr/>
        </p:nvSpPr>
        <p:spPr>
          <a:xfrm>
            <a:off x="5681656" y="3049361"/>
            <a:ext cx="3609474" cy="367392"/>
          </a:xfrm>
          <a:prstGeom prst="chevron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이벤트 트레일러</a:t>
            </a:r>
            <a:endParaRPr lang="ko-KR" altLang="en-US" dirty="0">
              <a:solidFill>
                <a:srgbClr val="00206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1" name="화살표: 갈매기형 수장 30">
            <a:extLst>
              <a:ext uri="{FF2B5EF4-FFF2-40B4-BE49-F238E27FC236}">
                <a16:creationId xmlns:a16="http://schemas.microsoft.com/office/drawing/2014/main" id="{6E4E2BAE-7AA4-4390-98E2-BE8199150D2D}"/>
              </a:ext>
            </a:extLst>
          </p:cNvPr>
          <p:cNvSpPr/>
          <p:nvPr/>
        </p:nvSpPr>
        <p:spPr>
          <a:xfrm>
            <a:off x="4244740" y="3682093"/>
            <a:ext cx="6556609" cy="367392"/>
          </a:xfrm>
          <a:prstGeom prst="chevron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“0000” </a:t>
            </a:r>
            <a:r>
              <a:rPr lang="ko-KR" altLang="en-US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이벤트 인지도 조사</a:t>
            </a:r>
          </a:p>
        </p:txBody>
      </p:sp>
      <p:sp>
        <p:nvSpPr>
          <p:cNvPr id="32" name="화살표: 갈매기형 수장 31">
            <a:extLst>
              <a:ext uri="{FF2B5EF4-FFF2-40B4-BE49-F238E27FC236}">
                <a16:creationId xmlns:a16="http://schemas.microsoft.com/office/drawing/2014/main" id="{F04D944D-D982-4355-861C-3AFA67F41ECE}"/>
              </a:ext>
            </a:extLst>
          </p:cNvPr>
          <p:cNvSpPr/>
          <p:nvPr/>
        </p:nvSpPr>
        <p:spPr>
          <a:xfrm>
            <a:off x="2939143" y="4505311"/>
            <a:ext cx="4139293" cy="367392"/>
          </a:xfrm>
          <a:prstGeom prst="chevron">
            <a:avLst/>
          </a:prstGeom>
          <a:pattFill prst="wdDn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어울리는 </a:t>
            </a:r>
            <a:r>
              <a:rPr lang="en-US" altLang="ko-KR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SNS </a:t>
            </a:r>
            <a:r>
              <a:rPr lang="ko-KR" altLang="en-US" dirty="0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찾기</a:t>
            </a:r>
          </a:p>
        </p:txBody>
      </p:sp>
      <p:sp>
        <p:nvSpPr>
          <p:cNvPr id="35" name="화살표: 갈매기형 수장 34">
            <a:extLst>
              <a:ext uri="{FF2B5EF4-FFF2-40B4-BE49-F238E27FC236}">
                <a16:creationId xmlns:a16="http://schemas.microsoft.com/office/drawing/2014/main" id="{FB48156A-019B-4251-9760-F0310D15FE50}"/>
              </a:ext>
            </a:extLst>
          </p:cNvPr>
          <p:cNvSpPr/>
          <p:nvPr/>
        </p:nvSpPr>
        <p:spPr>
          <a:xfrm>
            <a:off x="4244741" y="5140089"/>
            <a:ext cx="5794408" cy="367392"/>
          </a:xfrm>
          <a:prstGeom prst="chevron">
            <a:avLst/>
          </a:prstGeom>
          <a:pattFill prst="wdDn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00206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소셜 커뮤니케이션 활성화</a:t>
            </a:r>
            <a:endParaRPr lang="ko-KR" altLang="en-US" dirty="0">
              <a:solidFill>
                <a:srgbClr val="00206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1" name="화살표: 갈매기형 수장 40">
            <a:extLst>
              <a:ext uri="{FF2B5EF4-FFF2-40B4-BE49-F238E27FC236}">
                <a16:creationId xmlns:a16="http://schemas.microsoft.com/office/drawing/2014/main" id="{541F4EF1-BF50-4E48-AB97-F53A4F5F1F3B}"/>
              </a:ext>
            </a:extLst>
          </p:cNvPr>
          <p:cNvSpPr/>
          <p:nvPr/>
        </p:nvSpPr>
        <p:spPr>
          <a:xfrm>
            <a:off x="9355756" y="5845629"/>
            <a:ext cx="2180380" cy="367392"/>
          </a:xfrm>
          <a:prstGeom prst="chevron">
            <a:avLst/>
          </a:prstGeom>
          <a:pattFill prst="pct5">
            <a:fgClr>
              <a:schemeClr val="accent2">
                <a:lumMod val="60000"/>
                <a:lumOff val="40000"/>
              </a:schemeClr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우리의 주인공</a:t>
            </a:r>
          </a:p>
        </p:txBody>
      </p:sp>
    </p:spTree>
    <p:extLst>
      <p:ext uri="{BB962C8B-B14F-4D97-AF65-F5344CB8AC3E}">
        <p14:creationId xmlns:p14="http://schemas.microsoft.com/office/powerpoint/2010/main" val="2293989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57</Words>
  <Application>Microsoft Office PowerPoint</Application>
  <PresentationFormat>와이드스크린</PresentationFormat>
  <Paragraphs>23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8</cp:revision>
  <dcterms:created xsi:type="dcterms:W3CDTF">2017-07-06T12:43:43Z</dcterms:created>
  <dcterms:modified xsi:type="dcterms:W3CDTF">2017-07-07T02:40:02Z</dcterms:modified>
</cp:coreProperties>
</file>