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IHOON Lee" userId="f3c7f4d099ee3eb8" providerId="LiveId" clId="{9F8A83B9-E0E8-4F2D-91DC-0B21E7C345DE}"/>
    <pc:docChg chg="undo custSel addSld delSld modSld">
      <pc:chgData name="JIHOON Lee" userId="f3c7f4d099ee3eb8" providerId="LiveId" clId="{9F8A83B9-E0E8-4F2D-91DC-0B21E7C345DE}" dt="2017-07-09T09:55:31.659" v="408" actId="2696"/>
      <pc:docMkLst>
        <pc:docMk/>
      </pc:docMkLst>
      <pc:sldChg chg="addSp delSp modSp add del">
        <pc:chgData name="JIHOON Lee" userId="f3c7f4d099ee3eb8" providerId="LiveId" clId="{9F8A83B9-E0E8-4F2D-91DC-0B21E7C345DE}" dt="2017-07-09T09:55:29.744" v="406" actId="2696"/>
        <pc:sldMkLst>
          <pc:docMk/>
          <pc:sldMk cId="3133701004" sldId="256"/>
        </pc:sldMkLst>
        <pc:spChg chg="add del mod">
          <ac:chgData name="JIHOON Lee" userId="f3c7f4d099ee3eb8" providerId="LiveId" clId="{9F8A83B9-E0E8-4F2D-91DC-0B21E7C345DE}" dt="2017-07-09T08:31:29.808" v="359" actId="478"/>
          <ac:spMkLst>
            <pc:docMk/>
            <pc:sldMk cId="3133701004" sldId="256"/>
            <ac:spMk id="21" creationId="{D799E3D0-A937-4A20-9A47-3677064043B4}"/>
          </ac:spMkLst>
        </pc:spChg>
        <pc:spChg chg="add del mod">
          <ac:chgData name="JIHOON Lee" userId="f3c7f4d099ee3eb8" providerId="LiveId" clId="{9F8A83B9-E0E8-4F2D-91DC-0B21E7C345DE}" dt="2017-07-09T08:31:27.905" v="356" actId="478"/>
          <ac:spMkLst>
            <pc:docMk/>
            <pc:sldMk cId="3133701004" sldId="256"/>
            <ac:spMk id="2" creationId="{B26B1A91-0C1C-407C-A000-DC75D6FB9264}"/>
          </ac:spMkLst>
        </pc:spChg>
        <pc:spChg chg="del">
          <ac:chgData name="JIHOON Lee" userId="f3c7f4d099ee3eb8" providerId="LiveId" clId="{9F8A83B9-E0E8-4F2D-91DC-0B21E7C345DE}" dt="2017-07-09T08:32:23.114" v="373" actId="478"/>
          <ac:spMkLst>
            <pc:docMk/>
            <pc:sldMk cId="3133701004" sldId="256"/>
            <ac:spMk id="9" creationId="{73DF1612-350D-4F7A-A7C5-C0DD31DB5941}"/>
          </ac:spMkLst>
        </pc:spChg>
        <pc:spChg chg="add del mod">
          <ac:chgData name="JIHOON Lee" userId="f3c7f4d099ee3eb8" providerId="LiveId" clId="{9F8A83B9-E0E8-4F2D-91DC-0B21E7C345DE}" dt="2017-07-09T08:31:28.530" v="357" actId="478"/>
          <ac:spMkLst>
            <pc:docMk/>
            <pc:sldMk cId="3133701004" sldId="256"/>
            <ac:spMk id="20" creationId="{14ABCC33-4416-44BA-879B-3B7F32846CF7}"/>
          </ac:spMkLst>
        </pc:spChg>
        <pc:spChg chg="add mod ord">
          <ac:chgData name="JIHOON Lee" userId="f3c7f4d099ee3eb8" providerId="LiveId" clId="{9F8A83B9-E0E8-4F2D-91DC-0B21E7C345DE}" dt="2017-07-09T08:32:29.881" v="377" actId="167"/>
          <ac:spMkLst>
            <pc:docMk/>
            <pc:sldMk cId="3133701004" sldId="256"/>
            <ac:spMk id="24" creationId="{52C5B9B4-B6F8-485D-B892-C6F8CCD685A2}"/>
          </ac:spMkLst>
        </pc:spChg>
        <pc:spChg chg="del">
          <ac:chgData name="JIHOON Lee" userId="f3c7f4d099ee3eb8" providerId="LiveId" clId="{9F8A83B9-E0E8-4F2D-91DC-0B21E7C345DE}" dt="2017-07-09T08:31:29.248" v="358" actId="478"/>
          <ac:spMkLst>
            <pc:docMk/>
            <pc:sldMk cId="3133701004" sldId="256"/>
            <ac:spMk id="8" creationId="{1CE99D78-6872-465B-ACBE-18DDC9CAC1EC}"/>
          </ac:spMkLst>
        </pc:spChg>
        <pc:spChg chg="del">
          <ac:chgData name="JIHOON Lee" userId="f3c7f4d099ee3eb8" providerId="LiveId" clId="{9F8A83B9-E0E8-4F2D-91DC-0B21E7C345DE}" dt="2017-07-09T08:31:31.283" v="360" actId="478"/>
          <ac:spMkLst>
            <pc:docMk/>
            <pc:sldMk cId="3133701004" sldId="256"/>
            <ac:spMk id="10" creationId="{1B22F76A-9A38-47F2-94B0-CD914217C617}"/>
          </ac:spMkLst>
        </pc:spChg>
        <pc:spChg chg="add mod ord">
          <ac:chgData name="JIHOON Lee" userId="f3c7f4d099ee3eb8" providerId="LiveId" clId="{9F8A83B9-E0E8-4F2D-91DC-0B21E7C345DE}" dt="2017-07-09T08:32:20.204" v="372" actId="167"/>
          <ac:spMkLst>
            <pc:docMk/>
            <pc:sldMk cId="3133701004" sldId="256"/>
            <ac:spMk id="23" creationId="{F47A2BC1-E20E-4947-82AC-639607F34E61}"/>
          </ac:spMkLst>
        </pc:spChg>
        <pc:spChg chg="del">
          <ac:chgData name="JIHOON Lee" userId="f3c7f4d099ee3eb8" providerId="LiveId" clId="{9F8A83B9-E0E8-4F2D-91DC-0B21E7C345DE}" dt="2017-07-09T08:31:27.436" v="355" actId="478"/>
          <ac:spMkLst>
            <pc:docMk/>
            <pc:sldMk cId="3133701004" sldId="256"/>
            <ac:spMk id="6" creationId="{37102639-FEA1-4C2A-814E-436404AD2BE6}"/>
          </ac:spMkLst>
        </pc:spChg>
        <pc:spChg chg="add mod ord">
          <ac:chgData name="JIHOON Lee" userId="f3c7f4d099ee3eb8" providerId="LiveId" clId="{9F8A83B9-E0E8-4F2D-91DC-0B21E7C345DE}" dt="2017-07-09T08:31:55.029" v="369" actId="692"/>
          <ac:spMkLst>
            <pc:docMk/>
            <pc:sldMk cId="3133701004" sldId="256"/>
            <ac:spMk id="22" creationId="{27F2088E-8886-4581-90D9-BCEAD2A91D8D}"/>
          </ac:spMkLst>
        </pc:spChg>
        <pc:spChg chg="mod">
          <ac:chgData name="JIHOON Lee" userId="f3c7f4d099ee3eb8" providerId="LiveId" clId="{9F8A83B9-E0E8-4F2D-91DC-0B21E7C345DE}" dt="2017-07-09T07:55:53.984" v="138" actId="0"/>
          <ac:spMkLst>
            <pc:docMk/>
            <pc:sldMk cId="3133701004" sldId="256"/>
            <ac:spMk id="19" creationId="{FAC5B11D-D26A-4921-89F3-0A20043EB22D}"/>
          </ac:spMkLst>
        </pc:spChg>
        <pc:spChg chg="del">
          <ac:chgData name="JIHOON Lee" userId="f3c7f4d099ee3eb8" providerId="LiveId" clId="{9F8A83B9-E0E8-4F2D-91DC-0B21E7C345DE}" dt="2017-07-09T08:32:24.217" v="374" actId="478"/>
          <ac:spMkLst>
            <pc:docMk/>
            <pc:sldMk cId="3133701004" sldId="256"/>
            <ac:spMk id="11" creationId="{EEA652DF-4FC6-49A1-80F2-CAD33D562B1D}"/>
          </ac:spMkLst>
        </pc:spChg>
        <pc:spChg chg="del">
          <ac:chgData name="JIHOON Lee" userId="f3c7f4d099ee3eb8" providerId="LiveId" clId="{9F8A83B9-E0E8-4F2D-91DC-0B21E7C345DE}" dt="2017-07-09T08:32:05.476" v="370" actId="478"/>
          <ac:spMkLst>
            <pc:docMk/>
            <pc:sldMk cId="3133701004" sldId="256"/>
            <ac:spMk id="7" creationId="{05223D55-B0A4-4EF0-B8EF-F312E7DD6960}"/>
          </ac:spMkLst>
        </pc:spChg>
        <pc:picChg chg="ord">
          <ac:chgData name="JIHOON Lee" userId="f3c7f4d099ee3eb8" providerId="LiveId" clId="{9F8A83B9-E0E8-4F2D-91DC-0B21E7C345DE}" dt="2017-07-09T08:31:46.041" v="365" actId="167"/>
          <ac:picMkLst>
            <pc:docMk/>
            <pc:sldMk cId="3133701004" sldId="256"/>
            <ac:picMk id="5" creationId="{72FB1B78-2658-4527-8E70-166E74FFA14E}"/>
          </ac:picMkLst>
        </pc:picChg>
      </pc:sldChg>
      <pc:sldChg chg="addSp delSp modSp add">
        <pc:chgData name="JIHOON Lee" userId="f3c7f4d099ee3eb8" providerId="LiveId" clId="{9F8A83B9-E0E8-4F2D-91DC-0B21E7C345DE}" dt="2017-07-09T08:33:30.393" v="404" actId="0"/>
        <pc:sldMkLst>
          <pc:docMk/>
          <pc:sldMk cId="2055618293" sldId="257"/>
        </pc:sldMkLst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8" creationId="{25F1CBE6-7FAC-4559-A780-E27EA67E5749}"/>
          </ac:spMkLst>
        </pc:spChg>
        <pc:spChg chg="add mod">
          <ac:chgData name="JIHOON Lee" userId="f3c7f4d099ee3eb8" providerId="LiveId" clId="{9F8A83B9-E0E8-4F2D-91DC-0B21E7C345DE}" dt="2017-07-09T08:33:30.393" v="404" actId="0"/>
          <ac:spMkLst>
            <pc:docMk/>
            <pc:sldMk cId="2055618293" sldId="257"/>
            <ac:spMk id="56" creationId="{D9FE92A8-0E44-4684-8D7F-874A2149A1AE}"/>
          </ac:spMkLst>
        </pc:spChg>
        <pc:spChg chg="add mod">
          <ac:chgData name="JIHOON Lee" userId="f3c7f4d099ee3eb8" providerId="LiveId" clId="{9F8A83B9-E0E8-4F2D-91DC-0B21E7C345DE}" dt="2017-07-09T08:33:04.766" v="381" actId="0"/>
          <ac:spMkLst>
            <pc:docMk/>
            <pc:sldMk cId="2055618293" sldId="257"/>
            <ac:spMk id="54" creationId="{C420B469-C0D3-4728-9B44-FD598B954E0E}"/>
          </ac:spMkLst>
        </pc:spChg>
        <pc:spChg chg="del mod">
          <ac:chgData name="JIHOON Lee" userId="f3c7f4d099ee3eb8" providerId="LiveId" clId="{9F8A83B9-E0E8-4F2D-91DC-0B21E7C345DE}" dt="2017-07-09T07:51:10.681" v="39" actId="478"/>
          <ac:spMkLst>
            <pc:docMk/>
            <pc:sldMk cId="2055618293" sldId="257"/>
            <ac:spMk id="17" creationId="{F151E37F-351F-46AC-AC91-EEBC208F7B1D}"/>
          </ac:spMkLst>
        </pc:spChg>
        <pc:spChg chg="mod">
          <ac:chgData name="JIHOON Lee" userId="f3c7f4d099ee3eb8" providerId="LiveId" clId="{9F8A83B9-E0E8-4F2D-91DC-0B21E7C345DE}" dt="2017-07-09T07:55:58.891" v="157" actId="6549"/>
          <ac:spMkLst>
            <pc:docMk/>
            <pc:sldMk cId="2055618293" sldId="257"/>
            <ac:spMk id="19" creationId="{FAC5B11D-D26A-4921-89F3-0A20043EB22D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7" creationId="{5C80939F-4268-4BB3-9C19-3856574425E3}"/>
          </ac:spMkLst>
        </pc:spChg>
        <pc:spChg chg="add mod">
          <ac:chgData name="JIHOON Lee" userId="f3c7f4d099ee3eb8" providerId="LiveId" clId="{9F8A83B9-E0E8-4F2D-91DC-0B21E7C345DE}" dt="2017-07-09T08:33:17.107" v="387" actId="0"/>
          <ac:spMkLst>
            <pc:docMk/>
            <pc:sldMk cId="2055618293" sldId="257"/>
            <ac:spMk id="55" creationId="{E30C69AB-EC56-49CD-8AFA-C9D0C6A1781E}"/>
          </ac:spMkLst>
        </pc:spChg>
        <pc:spChg chg="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16" creationId="{79D009A8-59C5-4938-B1BF-3563A22D4310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8" creationId="{DABF2AD3-19CD-47CD-AD07-E176237FFF2F}"/>
          </ac:spMkLst>
        </pc:spChg>
        <pc:spChg chg="add mod">
          <ac:chgData name="JIHOON Lee" userId="f3c7f4d099ee3eb8" providerId="LiveId" clId="{9F8A83B9-E0E8-4F2D-91DC-0B21E7C345DE}" dt="2017-07-09T08:33:04.766" v="381" actId="0"/>
          <ac:spMkLst>
            <pc:docMk/>
            <pc:sldMk cId="2055618293" sldId="257"/>
            <ac:spMk id="51" creationId="{812B3104-CFEA-4F4E-81FA-9422CBB4858E}"/>
          </ac:spMkLst>
        </pc:spChg>
        <pc:spChg chg="add mod">
          <ac:chgData name="JIHOON Lee" userId="f3c7f4d099ee3eb8" providerId="LiveId" clId="{9F8A83B9-E0E8-4F2D-91DC-0B21E7C345DE}" dt="2017-07-09T08:33:18.779" v="391" actId="0"/>
          <ac:spMkLst>
            <pc:docMk/>
            <pc:sldMk cId="2055618293" sldId="257"/>
            <ac:spMk id="43" creationId="{05DD2F09-635B-48FA-9618-8D5CE4238765}"/>
          </ac:spMkLst>
        </pc:spChg>
        <pc:spChg chg="del mod">
          <ac:chgData name="JIHOON Lee" userId="f3c7f4d099ee3eb8" providerId="LiveId" clId="{9F8A83B9-E0E8-4F2D-91DC-0B21E7C345DE}" dt="2017-07-09T07:51:10.681" v="39" actId="478"/>
          <ac:spMkLst>
            <pc:docMk/>
            <pc:sldMk cId="2055618293" sldId="257"/>
            <ac:spMk id="11" creationId="{EEA652DF-4FC6-49A1-80F2-CAD33D562B1D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4" creationId="{750EB3F1-4B90-46A4-94E4-B38D7FCBA425}"/>
          </ac:spMkLst>
        </pc:spChg>
        <pc:spChg chg="del mod">
          <ac:chgData name="JIHOON Lee" userId="f3c7f4d099ee3eb8" providerId="LiveId" clId="{9F8A83B9-E0E8-4F2D-91DC-0B21E7C345DE}" dt="2017-07-09T07:51:10.681" v="39" actId="478"/>
          <ac:spMkLst>
            <pc:docMk/>
            <pc:sldMk cId="2055618293" sldId="257"/>
            <ac:spMk id="18" creationId="{BB99F430-4868-46C2-8D0B-4034EF15D65D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3" creationId="{D7EF89F6-9CB5-4748-8FEF-AE3BBDD754EA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0" creationId="{642BD30A-4FC0-41C0-8941-61001D76D464}"/>
          </ac:spMkLst>
        </pc:spChg>
        <pc:spChg chg="add mod">
          <ac:chgData name="JIHOON Lee" userId="f3c7f4d099ee3eb8" providerId="LiveId" clId="{9F8A83B9-E0E8-4F2D-91DC-0B21E7C345DE}" dt="2017-07-09T08:33:25.547" v="396" actId="0"/>
          <ac:spMkLst>
            <pc:docMk/>
            <pc:sldMk cId="2055618293" sldId="257"/>
            <ac:spMk id="44" creationId="{3CE0A352-E6F8-4657-A95C-A566AADC80C7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4" creationId="{B30A56C1-BA51-4350-A8F9-84125A71523A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5" creationId="{7DDE7D62-C5C4-4BB4-920A-282EB05D98DC}"/>
          </ac:spMkLst>
        </pc:spChg>
        <pc:spChg chg="add mod">
          <ac:chgData name="JIHOON Lee" userId="f3c7f4d099ee3eb8" providerId="LiveId" clId="{9F8A83B9-E0E8-4F2D-91DC-0B21E7C345DE}" dt="2017-07-09T08:33:16.602" v="385" actId="0"/>
          <ac:spMkLst>
            <pc:docMk/>
            <pc:sldMk cId="2055618293" sldId="257"/>
            <ac:spMk id="52" creationId="{B72DC6A3-228F-4A66-B241-835CC1ED88F2}"/>
          </ac:spMkLst>
        </pc:spChg>
        <pc:spChg chg="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6" creationId="{37102639-FEA1-4C2A-814E-436404AD2BE6}"/>
          </ac:spMkLst>
        </pc:spChg>
        <pc:spChg chg="add mod">
          <ac:chgData name="JIHOON Lee" userId="f3c7f4d099ee3eb8" providerId="LiveId" clId="{9F8A83B9-E0E8-4F2D-91DC-0B21E7C345DE}" dt="2017-07-09T08:33:15.532" v="383" actId="0"/>
          <ac:spMkLst>
            <pc:docMk/>
            <pc:sldMk cId="2055618293" sldId="257"/>
            <ac:spMk id="49" creationId="{53CDA253-57FD-4270-AE32-990BC729812F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6" creationId="{D0646D67-A63E-4ED5-9718-09EBA2E4B352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2" creationId="{0E88A1B9-A1AF-4044-A004-2663BC516823}"/>
          </ac:spMkLst>
        </pc:spChg>
        <pc:spChg chg="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7" creationId="{05223D55-B0A4-4EF0-B8EF-F312E7DD6960}"/>
          </ac:spMkLst>
        </pc:spChg>
        <pc:spChg chg="add mod">
          <ac:chgData name="JIHOON Lee" userId="f3c7f4d099ee3eb8" providerId="LiveId" clId="{9F8A83B9-E0E8-4F2D-91DC-0B21E7C345DE}" dt="2017-07-09T08:33:29.226" v="402" actId="0"/>
          <ac:spMkLst>
            <pc:docMk/>
            <pc:sldMk cId="2055618293" sldId="257"/>
            <ac:spMk id="53" creationId="{95D1C803-8B66-47C9-9B2C-89CBE0736AC8}"/>
          </ac:spMkLst>
        </pc:spChg>
        <pc:spChg chg="del mod">
          <ac:chgData name="JIHOON Lee" userId="f3c7f4d099ee3eb8" providerId="LiveId" clId="{9F8A83B9-E0E8-4F2D-91DC-0B21E7C345DE}" dt="2017-07-09T07:51:10.681" v="39" actId="478"/>
          <ac:spMkLst>
            <pc:docMk/>
            <pc:sldMk cId="2055618293" sldId="257"/>
            <ac:spMk id="15" creationId="{691DB0B7-7C06-4158-A50D-1C5D65A819F3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3" creationId="{7556B59B-E646-4633-ACA4-029EEF9F2088}"/>
          </ac:spMkLst>
        </pc:spChg>
        <pc:spChg chg="add mod">
          <ac:chgData name="JIHOON Lee" userId="f3c7f4d099ee3eb8" providerId="LiveId" clId="{9F8A83B9-E0E8-4F2D-91DC-0B21E7C345DE}" dt="2017-07-09T08:33:04.766" v="381" actId="0"/>
          <ac:spMkLst>
            <pc:docMk/>
            <pc:sldMk cId="2055618293" sldId="257"/>
            <ac:spMk id="48" creationId="{C83C66EE-211F-4346-9A99-BBA14EC3B9A3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0" creationId="{D50C3218-B547-4B1D-ABD3-C34539CE4277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2" creationId="{6A592757-7D3A-46FB-803F-80D6BC339464}"/>
          </ac:spMkLst>
        </pc:spChg>
        <pc:spChg chg="add mod">
          <ac:chgData name="JIHOON Lee" userId="f3c7f4d099ee3eb8" providerId="LiveId" clId="{9F8A83B9-E0E8-4F2D-91DC-0B21E7C345DE}" dt="2017-07-09T08:33:04.766" v="381" actId="0"/>
          <ac:spMkLst>
            <pc:docMk/>
            <pc:sldMk cId="2055618293" sldId="257"/>
            <ac:spMk id="42" creationId="{3973477D-1BD0-4F52-9D30-76BA270DD2C7}"/>
          </ac:spMkLst>
        </pc:spChg>
        <pc:spChg chg="add mod">
          <ac:chgData name="JIHOON Lee" userId="f3c7f4d099ee3eb8" providerId="LiveId" clId="{9F8A83B9-E0E8-4F2D-91DC-0B21E7C345DE}" dt="2017-07-09T08:33:19.329" v="393" actId="0"/>
          <ac:spMkLst>
            <pc:docMk/>
            <pc:sldMk cId="2055618293" sldId="257"/>
            <ac:spMk id="40" creationId="{96F3570A-182A-48F7-BD05-3C85AD41B3C3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5" creationId="{65BDF7E4-B007-49B1-AD16-02F2EA94DD65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7" creationId="{8BD5833C-BC40-4B5F-8BE8-F8C6FE64C74F}"/>
          </ac:spMkLst>
        </pc:spChg>
        <pc:spChg chg="del mod">
          <ac:chgData name="JIHOON Lee" userId="f3c7f4d099ee3eb8" providerId="LiveId" clId="{9F8A83B9-E0E8-4F2D-91DC-0B21E7C345DE}" dt="2017-07-09T07:51:10.681" v="39" actId="478"/>
          <ac:spMkLst>
            <pc:docMk/>
            <pc:sldMk cId="2055618293" sldId="257"/>
            <ac:spMk id="8" creationId="{1CE99D78-6872-465B-ACBE-18DDC9CAC1EC}"/>
          </ac:spMkLst>
        </pc:spChg>
        <pc:spChg chg="add mod">
          <ac:chgData name="JIHOON Lee" userId="f3c7f4d099ee3eb8" providerId="LiveId" clId="{9F8A83B9-E0E8-4F2D-91DC-0B21E7C345DE}" dt="2017-07-09T08:33:18.003" v="389" actId="0"/>
          <ac:spMkLst>
            <pc:docMk/>
            <pc:sldMk cId="2055618293" sldId="257"/>
            <ac:spMk id="46" creationId="{AA8EF3D2-7EA1-4DAE-9391-D77CDD07864A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1" creationId="{A2B4CE7F-475C-4F59-915C-F4587363B5F7}"/>
          </ac:spMkLst>
        </pc:spChg>
        <pc:spChg chg="add mod">
          <ac:chgData name="JIHOON Lee" userId="f3c7f4d099ee3eb8" providerId="LiveId" clId="{9F8A83B9-E0E8-4F2D-91DC-0B21E7C345DE}" dt="2017-07-09T08:33:04.766" v="381" actId="0"/>
          <ac:spMkLst>
            <pc:docMk/>
            <pc:sldMk cId="2055618293" sldId="257"/>
            <ac:spMk id="45" creationId="{A83F34DA-A543-469A-B76F-355C12B301C8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9" creationId="{84B6F072-D8EC-47DB-85AE-1E28A2E39CAA}"/>
          </ac:spMkLst>
        </pc:spChg>
        <pc:spChg chg="add mod">
          <ac:chgData name="JIHOON Lee" userId="f3c7f4d099ee3eb8" providerId="LiveId" clId="{9F8A83B9-E0E8-4F2D-91DC-0B21E7C345DE}" dt="2017-07-09T08:33:23.607" v="394" actId="0"/>
          <ac:spMkLst>
            <pc:docMk/>
            <pc:sldMk cId="2055618293" sldId="257"/>
            <ac:spMk id="41" creationId="{8B56782B-2AD9-485D-B931-BE3AAFF4BAD7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9" creationId="{9CAAAB1D-B0CB-40CC-86B4-A015FF71ABF9}"/>
          </ac:spMkLst>
        </pc:spChg>
        <pc:spChg chg="del mod">
          <ac:chgData name="JIHOON Lee" userId="f3c7f4d099ee3eb8" providerId="LiveId" clId="{9F8A83B9-E0E8-4F2D-91DC-0B21E7C345DE}" dt="2017-07-09T07:51:10.681" v="39" actId="478"/>
          <ac:spMkLst>
            <pc:docMk/>
            <pc:sldMk cId="2055618293" sldId="257"/>
            <ac:spMk id="9" creationId="{73DF1612-350D-4F7A-A7C5-C0DD31DB5941}"/>
          </ac:spMkLst>
        </pc:spChg>
        <pc:spChg chg="add mod">
          <ac:chgData name="JIHOON Lee" userId="f3c7f4d099ee3eb8" providerId="LiveId" clId="{9F8A83B9-E0E8-4F2D-91DC-0B21E7C345DE}" dt="2017-07-09T08:33:04.766" v="381" actId="0"/>
          <ac:spMkLst>
            <pc:docMk/>
            <pc:sldMk cId="2055618293" sldId="257"/>
            <ac:spMk id="57" creationId="{3686481B-0CF2-455E-9C9E-CBA4879CE1D3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26" creationId="{031C0E3D-9A1E-41B9-BF52-EB7F75596D73}"/>
          </ac:spMkLst>
        </pc:spChg>
        <pc:spChg chg="add mod">
          <ac:chgData name="JIHOON Lee" userId="f3c7f4d099ee3eb8" providerId="LiveId" clId="{9F8A83B9-E0E8-4F2D-91DC-0B21E7C345DE}" dt="2017-07-09T08:33:26.826" v="398" actId="0"/>
          <ac:spMkLst>
            <pc:docMk/>
            <pc:sldMk cId="2055618293" sldId="257"/>
            <ac:spMk id="47" creationId="{F0338324-1269-4BA5-B5F0-9A33FD7CF6C1}"/>
          </ac:spMkLst>
        </pc:spChg>
        <pc:spChg chg="add 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31" creationId="{B9888186-EE54-428D-ADC5-6D40BEA5E685}"/>
          </ac:spMkLst>
        </pc:spChg>
        <pc:spChg chg="del mod">
          <ac:chgData name="JIHOON Lee" userId="f3c7f4d099ee3eb8" providerId="LiveId" clId="{9F8A83B9-E0E8-4F2D-91DC-0B21E7C345DE}" dt="2017-07-09T07:51:10.681" v="39" actId="478"/>
          <ac:spMkLst>
            <pc:docMk/>
            <pc:sldMk cId="2055618293" sldId="257"/>
            <ac:spMk id="10" creationId="{1B22F76A-9A38-47F2-94B0-CD914217C617}"/>
          </ac:spMkLst>
        </pc:spChg>
        <pc:spChg chg="del mod">
          <ac:chgData name="JIHOON Lee" userId="f3c7f4d099ee3eb8" providerId="LiveId" clId="{9F8A83B9-E0E8-4F2D-91DC-0B21E7C345DE}" dt="2017-07-09T07:51:10.681" v="39" actId="478"/>
          <ac:spMkLst>
            <pc:docMk/>
            <pc:sldMk cId="2055618293" sldId="257"/>
            <ac:spMk id="14" creationId="{EF610070-3174-4E6A-995A-FA244793505A}"/>
          </ac:spMkLst>
        </pc:spChg>
        <pc:spChg chg="add mod">
          <ac:chgData name="JIHOON Lee" userId="f3c7f4d099ee3eb8" providerId="LiveId" clId="{9F8A83B9-E0E8-4F2D-91DC-0B21E7C345DE}" dt="2017-07-09T08:33:28.066" v="400" actId="0"/>
          <ac:spMkLst>
            <pc:docMk/>
            <pc:sldMk cId="2055618293" sldId="257"/>
            <ac:spMk id="50" creationId="{9BA0F5AF-90B7-4190-BCA5-300E7053DE9B}"/>
          </ac:spMkLst>
        </pc:spChg>
        <pc:spChg chg="del mod">
          <ac:chgData name="JIHOON Lee" userId="f3c7f4d099ee3eb8" providerId="LiveId" clId="{9F8A83B9-E0E8-4F2D-91DC-0B21E7C345DE}" dt="2017-07-09T08:32:44.504" v="378" actId="478"/>
          <ac:spMkLst>
            <pc:docMk/>
            <pc:sldMk cId="2055618293" sldId="257"/>
            <ac:spMk id="13" creationId="{AAFDB3BD-86A3-4157-A452-44FC99D4D379}"/>
          </ac:spMkLst>
        </pc:spChg>
        <pc:picChg chg="mod ord modCrop">
          <ac:chgData name="JIHOON Lee" userId="f3c7f4d099ee3eb8" providerId="LiveId" clId="{9F8A83B9-E0E8-4F2D-91DC-0B21E7C345DE}" dt="2017-07-09T08:32:51.973" v="380" actId="1076"/>
          <ac:picMkLst>
            <pc:docMk/>
            <pc:sldMk cId="2055618293" sldId="257"/>
            <ac:picMk id="5" creationId="{72FB1B78-2658-4527-8E70-166E74FFA14E}"/>
          </ac:picMkLst>
        </pc:picChg>
      </pc:sldChg>
      <pc:sldChg chg="addSp delSp modSp add del">
        <pc:chgData name="JIHOON Lee" userId="f3c7f4d099ee3eb8" providerId="LiveId" clId="{9F8A83B9-E0E8-4F2D-91DC-0B21E7C345DE}" dt="2017-07-09T09:55:30.735" v="407" actId="2696"/>
        <pc:sldMkLst>
          <pc:docMk/>
          <pc:sldMk cId="2682607461" sldId="258"/>
        </pc:sldMkLst>
        <pc:spChg chg="add mod">
          <ac:chgData name="JIHOON Lee" userId="f3c7f4d099ee3eb8" providerId="LiveId" clId="{9F8A83B9-E0E8-4F2D-91DC-0B21E7C345DE}" dt="2017-07-09T08:28:31.639" v="328" actId="1076"/>
          <ac:spMkLst>
            <pc:docMk/>
            <pc:sldMk cId="2682607461" sldId="258"/>
            <ac:spMk id="7" creationId="{B18DC0C9-9B82-4F80-B1B5-D2D2AF75EE4B}"/>
          </ac:spMkLst>
        </pc:spChg>
        <pc:spChg chg="add mod">
          <ac:chgData name="JIHOON Lee" userId="f3c7f4d099ee3eb8" providerId="LiveId" clId="{9F8A83B9-E0E8-4F2D-91DC-0B21E7C345DE}" dt="2017-07-09T08:28:31.639" v="328" actId="1076"/>
          <ac:spMkLst>
            <pc:docMk/>
            <pc:sldMk cId="2682607461" sldId="258"/>
            <ac:spMk id="10" creationId="{DF6B655B-B786-4CCC-8C1C-8B920C7FFC8C}"/>
          </ac:spMkLst>
        </pc:spChg>
        <pc:spChg chg="add mod">
          <ac:chgData name="JIHOON Lee" userId="f3c7f4d099ee3eb8" providerId="LiveId" clId="{9F8A83B9-E0E8-4F2D-91DC-0B21E7C345DE}" dt="2017-07-09T08:28:31.639" v="328" actId="1076"/>
          <ac:spMkLst>
            <pc:docMk/>
            <pc:sldMk cId="2682607461" sldId="258"/>
            <ac:spMk id="9" creationId="{CE298F57-75B7-43B5-BB2E-19C04A0DAC1D}"/>
          </ac:spMkLst>
        </pc:spChg>
        <pc:spChg chg="add mod">
          <ac:chgData name="JIHOON Lee" userId="f3c7f4d099ee3eb8" providerId="LiveId" clId="{9F8A83B9-E0E8-4F2D-91DC-0B21E7C345DE}" dt="2017-07-09T08:28:31.639" v="328" actId="1076"/>
          <ac:spMkLst>
            <pc:docMk/>
            <pc:sldMk cId="2682607461" sldId="258"/>
            <ac:spMk id="8" creationId="{8BF3BD5E-4DFD-4C61-A387-BAC5BE564A00}"/>
          </ac:spMkLst>
        </pc:spChg>
        <pc:spChg chg="del">
          <ac:chgData name="JIHOON Lee" userId="f3c7f4d099ee3eb8" providerId="LiveId" clId="{9F8A83B9-E0E8-4F2D-91DC-0B21E7C345DE}" dt="2017-07-09T08:23:41.322" v="191" actId="478"/>
          <ac:spMkLst>
            <pc:docMk/>
            <pc:sldMk cId="2682607461" sldId="258"/>
            <ac:spMk id="3" creationId="{080F26DA-FEC1-43F5-85D6-11E71E7EF444}"/>
          </ac:spMkLst>
        </pc:spChg>
        <pc:spChg chg="add mod">
          <ac:chgData name="JIHOON Lee" userId="f3c7f4d099ee3eb8" providerId="LiveId" clId="{9F8A83B9-E0E8-4F2D-91DC-0B21E7C345DE}" dt="2017-07-09T08:28:31.639" v="328" actId="1076"/>
          <ac:spMkLst>
            <pc:docMk/>
            <pc:sldMk cId="2682607461" sldId="258"/>
            <ac:spMk id="12" creationId="{29D097B3-DBCA-4048-8A26-5AC8ED5D689E}"/>
          </ac:spMkLst>
        </pc:spChg>
        <pc:spChg chg="add mod">
          <ac:chgData name="JIHOON Lee" userId="f3c7f4d099ee3eb8" providerId="LiveId" clId="{9F8A83B9-E0E8-4F2D-91DC-0B21E7C345DE}" dt="2017-07-09T08:28:31.639" v="328" actId="1076"/>
          <ac:spMkLst>
            <pc:docMk/>
            <pc:sldMk cId="2682607461" sldId="258"/>
            <ac:spMk id="11" creationId="{5C480D0E-CB3E-4B9C-B11B-4F81633E2911}"/>
          </ac:spMkLst>
        </pc:spChg>
        <pc:spChg chg="add mod">
          <ac:chgData name="JIHOON Lee" userId="f3c7f4d099ee3eb8" providerId="LiveId" clId="{9F8A83B9-E0E8-4F2D-91DC-0B21E7C345DE}" dt="2017-07-09T08:28:31.639" v="328" actId="1076"/>
          <ac:spMkLst>
            <pc:docMk/>
            <pc:sldMk cId="2682607461" sldId="258"/>
            <ac:spMk id="14" creationId="{4ACCE4D4-4665-4FC6-9EBB-8A996DEF5191}"/>
          </ac:spMkLst>
        </pc:spChg>
        <pc:spChg chg="del">
          <ac:chgData name="JIHOON Lee" userId="f3c7f4d099ee3eb8" providerId="LiveId" clId="{9F8A83B9-E0E8-4F2D-91DC-0B21E7C345DE}" dt="2017-07-09T08:23:41.322" v="191" actId="478"/>
          <ac:spMkLst>
            <pc:docMk/>
            <pc:sldMk cId="2682607461" sldId="258"/>
            <ac:spMk id="2" creationId="{77575A2A-7643-4F31-9DD8-2DF1338CCDFD}"/>
          </ac:spMkLst>
        </pc:spChg>
        <pc:spChg chg="add mod">
          <ac:chgData name="JIHOON Lee" userId="f3c7f4d099ee3eb8" providerId="LiveId" clId="{9F8A83B9-E0E8-4F2D-91DC-0B21E7C345DE}" dt="2017-07-09T08:28:31.639" v="328" actId="1076"/>
          <ac:spMkLst>
            <pc:docMk/>
            <pc:sldMk cId="2682607461" sldId="258"/>
            <ac:spMk id="13" creationId="{36FC3079-4AE1-40DA-BB3F-66FC0C479193}"/>
          </ac:spMkLst>
        </pc:spChg>
        <pc:spChg chg="add mod">
          <ac:chgData name="JIHOON Lee" userId="f3c7f4d099ee3eb8" providerId="LiveId" clId="{9F8A83B9-E0E8-4F2D-91DC-0B21E7C345DE}" dt="2017-07-09T08:28:31.639" v="328" actId="1076"/>
          <ac:spMkLst>
            <pc:docMk/>
            <pc:sldMk cId="2682607461" sldId="258"/>
            <ac:spMk id="6" creationId="{AF7854D8-4988-438D-8A33-360841E2178E}"/>
          </ac:spMkLst>
        </pc:spChg>
        <pc:picChg chg="add mod modCrop">
          <ac:chgData name="JIHOON Lee" userId="f3c7f4d099ee3eb8" providerId="LiveId" clId="{9F8A83B9-E0E8-4F2D-91DC-0B21E7C345DE}" dt="2017-07-09T08:24:38.077" v="198" actId="18131"/>
          <ac:picMkLst>
            <pc:docMk/>
            <pc:sldMk cId="2682607461" sldId="258"/>
            <ac:picMk id="5" creationId="{84C0DA79-368C-4044-BAD5-043873477313}"/>
          </ac:picMkLst>
        </pc:picChg>
      </pc:sldChg>
      <pc:sldChg chg="addSp delSp modSp add del">
        <pc:chgData name="JIHOON Lee" userId="f3c7f4d099ee3eb8" providerId="LiveId" clId="{9F8A83B9-E0E8-4F2D-91DC-0B21E7C345DE}" dt="2017-07-09T09:55:31.659" v="408" actId="2696"/>
        <pc:sldMkLst>
          <pc:docMk/>
          <pc:sldMk cId="2249993536" sldId="259"/>
        </pc:sldMkLst>
        <pc:spChg chg="add mod">
          <ac:chgData name="JIHOON Lee" userId="f3c7f4d099ee3eb8" providerId="LiveId" clId="{9F8A83B9-E0E8-4F2D-91DC-0B21E7C345DE}" dt="2017-07-09T08:30:18.144" v="343" actId="0"/>
          <ac:spMkLst>
            <pc:docMk/>
            <pc:sldMk cId="2249993536" sldId="259"/>
            <ac:spMk id="19" creationId="{2A91A279-7E86-4BA8-9293-ADD786C3A8C8}"/>
          </ac:spMkLst>
        </pc:spChg>
        <pc:spChg chg="add mod">
          <ac:chgData name="JIHOON Lee" userId="f3c7f4d099ee3eb8" providerId="LiveId" clId="{9F8A83B9-E0E8-4F2D-91DC-0B21E7C345DE}" dt="2017-07-09T08:30:44.858" v="348" actId="1076"/>
          <ac:spMkLst>
            <pc:docMk/>
            <pc:sldMk cId="2249993536" sldId="259"/>
            <ac:spMk id="23" creationId="{949D687B-0C6F-45FA-BD4A-FCEA81D48DA8}"/>
          </ac:spMkLst>
        </pc:spChg>
        <pc:spChg chg="mod">
          <ac:chgData name="JIHOON Lee" userId="f3c7f4d099ee3eb8" providerId="LiveId" clId="{9F8A83B9-E0E8-4F2D-91DC-0B21E7C345DE}" dt="2017-07-09T08:31:01.922" v="354" actId="14100"/>
          <ac:spMkLst>
            <pc:docMk/>
            <pc:sldMk cId="2249993536" sldId="259"/>
            <ac:spMk id="6" creationId="{AF7854D8-4988-438D-8A33-360841E2178E}"/>
          </ac:spMkLst>
        </pc:spChg>
        <pc:spChg chg="add mod">
          <ac:chgData name="JIHOON Lee" userId="f3c7f4d099ee3eb8" providerId="LiveId" clId="{9F8A83B9-E0E8-4F2D-91DC-0B21E7C345DE}" dt="2017-07-09T08:30:44.858" v="348" actId="1076"/>
          <ac:spMkLst>
            <pc:docMk/>
            <pc:sldMk cId="2249993536" sldId="259"/>
            <ac:spMk id="29" creationId="{50CE7F28-259A-49B9-A749-FFED0A548D1F}"/>
          </ac:spMkLst>
        </pc:spChg>
        <pc:spChg chg="add mod">
          <ac:chgData name="JIHOON Lee" userId="f3c7f4d099ee3eb8" providerId="LiveId" clId="{9F8A83B9-E0E8-4F2D-91DC-0B21E7C345DE}" dt="2017-07-09T08:30:58.883" v="352" actId="14100"/>
          <ac:spMkLst>
            <pc:docMk/>
            <pc:sldMk cId="2249993536" sldId="259"/>
            <ac:spMk id="18" creationId="{FD3881E6-525F-4D0A-8C0C-9BDEB37885E1}"/>
          </ac:spMkLst>
        </pc:spChg>
        <pc:spChg chg="del">
          <ac:chgData name="JIHOON Lee" userId="f3c7f4d099ee3eb8" providerId="LiveId" clId="{9F8A83B9-E0E8-4F2D-91DC-0B21E7C345DE}" dt="2017-07-09T08:30:11.753" v="341" actId="478"/>
          <ac:spMkLst>
            <pc:docMk/>
            <pc:sldMk cId="2249993536" sldId="259"/>
            <ac:spMk id="13" creationId="{36FC3079-4AE1-40DA-BB3F-66FC0C479193}"/>
          </ac:spMkLst>
        </pc:spChg>
        <pc:spChg chg="add mod">
          <ac:chgData name="JIHOON Lee" userId="f3c7f4d099ee3eb8" providerId="LiveId" clId="{9F8A83B9-E0E8-4F2D-91DC-0B21E7C345DE}" dt="2017-07-09T08:30:57.001" v="351" actId="14100"/>
          <ac:spMkLst>
            <pc:docMk/>
            <pc:sldMk cId="2249993536" sldId="259"/>
            <ac:spMk id="27" creationId="{673341B4-75AA-4C9E-87B6-76EF91BF8C25}"/>
          </ac:spMkLst>
        </pc:spChg>
        <pc:spChg chg="add mod">
          <ac:chgData name="JIHOON Lee" userId="f3c7f4d099ee3eb8" providerId="LiveId" clId="{9F8A83B9-E0E8-4F2D-91DC-0B21E7C345DE}" dt="2017-07-09T08:30:44.858" v="348" actId="1076"/>
          <ac:spMkLst>
            <pc:docMk/>
            <pc:sldMk cId="2249993536" sldId="259"/>
            <ac:spMk id="26" creationId="{531836CD-CEE7-4268-90E5-1877CEB30FED}"/>
          </ac:spMkLst>
        </pc:spChg>
        <pc:spChg chg="add mod">
          <ac:chgData name="JIHOON Lee" userId="f3c7f4d099ee3eb8" providerId="LiveId" clId="{9F8A83B9-E0E8-4F2D-91DC-0B21E7C345DE}" dt="2017-07-09T08:30:50.362" v="349" actId="14100"/>
          <ac:spMkLst>
            <pc:docMk/>
            <pc:sldMk cId="2249993536" sldId="259"/>
            <ac:spMk id="24" creationId="{1AE2E628-2938-4121-A4B6-49DD1A5B8BBE}"/>
          </ac:spMkLst>
        </pc:spChg>
        <pc:spChg chg="add mod">
          <ac:chgData name="JIHOON Lee" userId="f3c7f4d099ee3eb8" providerId="LiveId" clId="{9F8A83B9-E0E8-4F2D-91DC-0B21E7C345DE}" dt="2017-07-09T08:30:16.368" v="342" actId="0"/>
          <ac:spMkLst>
            <pc:docMk/>
            <pc:sldMk cId="2249993536" sldId="259"/>
            <ac:spMk id="16" creationId="{73FE863C-92F0-4AD9-B1FC-4C1B9E80CB87}"/>
          </ac:spMkLst>
        </pc:spChg>
        <pc:spChg chg="del">
          <ac:chgData name="JIHOON Lee" userId="f3c7f4d099ee3eb8" providerId="LiveId" clId="{9F8A83B9-E0E8-4F2D-91DC-0B21E7C345DE}" dt="2017-07-09T08:30:11.753" v="341" actId="478"/>
          <ac:spMkLst>
            <pc:docMk/>
            <pc:sldMk cId="2249993536" sldId="259"/>
            <ac:spMk id="12" creationId="{29D097B3-DBCA-4048-8A26-5AC8ED5D689E}"/>
          </ac:spMkLst>
        </pc:spChg>
        <pc:spChg chg="add mod">
          <ac:chgData name="JIHOON Lee" userId="f3c7f4d099ee3eb8" providerId="LiveId" clId="{9F8A83B9-E0E8-4F2D-91DC-0B21E7C345DE}" dt="2017-07-09T08:30:44.858" v="348" actId="1076"/>
          <ac:spMkLst>
            <pc:docMk/>
            <pc:sldMk cId="2249993536" sldId="259"/>
            <ac:spMk id="25" creationId="{F1458367-D4A9-4E8E-A7A5-0C884C6F5AA2}"/>
          </ac:spMkLst>
        </pc:spChg>
        <pc:spChg chg="add mod">
          <ac:chgData name="JIHOON Lee" userId="f3c7f4d099ee3eb8" providerId="LiveId" clId="{9F8A83B9-E0E8-4F2D-91DC-0B21E7C345DE}" dt="2017-07-09T08:30:44.858" v="348" actId="1076"/>
          <ac:spMkLst>
            <pc:docMk/>
            <pc:sldMk cId="2249993536" sldId="259"/>
            <ac:spMk id="22" creationId="{C336E831-E67E-4A0A-ADDA-958B6B9BF33C}"/>
          </ac:spMkLst>
        </pc:spChg>
        <pc:spChg chg="del">
          <ac:chgData name="JIHOON Lee" userId="f3c7f4d099ee3eb8" providerId="LiveId" clId="{9F8A83B9-E0E8-4F2D-91DC-0B21E7C345DE}" dt="2017-07-09T08:30:11.753" v="341" actId="478"/>
          <ac:spMkLst>
            <pc:docMk/>
            <pc:sldMk cId="2249993536" sldId="259"/>
            <ac:spMk id="11" creationId="{5C480D0E-CB3E-4B9C-B11B-4F81633E2911}"/>
          </ac:spMkLst>
        </pc:spChg>
        <pc:spChg chg="mod">
          <ac:chgData name="JIHOON Lee" userId="f3c7f4d099ee3eb8" providerId="LiveId" clId="{9F8A83B9-E0E8-4F2D-91DC-0B21E7C345DE}" dt="2017-07-09T08:30:04.193" v="338" actId="1076"/>
          <ac:spMkLst>
            <pc:docMk/>
            <pc:sldMk cId="2249993536" sldId="259"/>
            <ac:spMk id="7" creationId="{B18DC0C9-9B82-4F80-B1B5-D2D2AF75EE4B}"/>
          </ac:spMkLst>
        </pc:spChg>
        <pc:spChg chg="del">
          <ac:chgData name="JIHOON Lee" userId="f3c7f4d099ee3eb8" providerId="LiveId" clId="{9F8A83B9-E0E8-4F2D-91DC-0B21E7C345DE}" dt="2017-07-09T08:30:11.753" v="341" actId="478"/>
          <ac:spMkLst>
            <pc:docMk/>
            <pc:sldMk cId="2249993536" sldId="259"/>
            <ac:spMk id="14" creationId="{4ACCE4D4-4665-4FC6-9EBB-8A996DEF5191}"/>
          </ac:spMkLst>
        </pc:spChg>
        <pc:spChg chg="add mod">
          <ac:chgData name="JIHOON Lee" userId="f3c7f4d099ee3eb8" providerId="LiveId" clId="{9F8A83B9-E0E8-4F2D-91DC-0B21E7C345DE}" dt="2017-07-09T08:30:53.106" v="350" actId="14100"/>
          <ac:spMkLst>
            <pc:docMk/>
            <pc:sldMk cId="2249993536" sldId="259"/>
            <ac:spMk id="21" creationId="{1B46EF1A-C695-4985-964F-A4F80A33E096}"/>
          </ac:spMkLst>
        </pc:spChg>
        <pc:spChg chg="mod">
          <ac:chgData name="JIHOON Lee" userId="f3c7f4d099ee3eb8" providerId="LiveId" clId="{9F8A83B9-E0E8-4F2D-91DC-0B21E7C345DE}" dt="2017-07-09T08:30:09.206" v="340" actId="1076"/>
          <ac:spMkLst>
            <pc:docMk/>
            <pc:sldMk cId="2249993536" sldId="259"/>
            <ac:spMk id="8" creationId="{8BF3BD5E-4DFD-4C61-A387-BAC5BE564A00}"/>
          </ac:spMkLst>
        </pc:spChg>
        <pc:spChg chg="del">
          <ac:chgData name="JIHOON Lee" userId="f3c7f4d099ee3eb8" providerId="LiveId" clId="{9F8A83B9-E0E8-4F2D-91DC-0B21E7C345DE}" dt="2017-07-09T08:30:11.753" v="341" actId="478"/>
          <ac:spMkLst>
            <pc:docMk/>
            <pc:sldMk cId="2249993536" sldId="259"/>
            <ac:spMk id="9" creationId="{CE298F57-75B7-43B5-BB2E-19C04A0DAC1D}"/>
          </ac:spMkLst>
        </pc:spChg>
        <pc:spChg chg="add mod">
          <ac:chgData name="JIHOON Lee" userId="f3c7f4d099ee3eb8" providerId="LiveId" clId="{9F8A83B9-E0E8-4F2D-91DC-0B21E7C345DE}" dt="2017-07-09T08:30:18.144" v="343" actId="0"/>
          <ac:spMkLst>
            <pc:docMk/>
            <pc:sldMk cId="2249993536" sldId="259"/>
            <ac:spMk id="20" creationId="{15AEADE0-97A9-44BB-91B3-41D43A66E57D}"/>
          </ac:spMkLst>
        </pc:spChg>
        <pc:spChg chg="add mod">
          <ac:chgData name="JIHOON Lee" userId="f3c7f4d099ee3eb8" providerId="LiveId" clId="{9F8A83B9-E0E8-4F2D-91DC-0B21E7C345DE}" dt="2017-07-09T08:31:00.600" v="353" actId="14100"/>
          <ac:spMkLst>
            <pc:docMk/>
            <pc:sldMk cId="2249993536" sldId="259"/>
            <ac:spMk id="15" creationId="{3B959A4A-893C-4ABE-BD69-E4C091739940}"/>
          </ac:spMkLst>
        </pc:spChg>
        <pc:spChg chg="add mod">
          <ac:chgData name="JIHOON Lee" userId="f3c7f4d099ee3eb8" providerId="LiveId" clId="{9F8A83B9-E0E8-4F2D-91DC-0B21E7C345DE}" dt="2017-07-09T08:30:16.368" v="342" actId="0"/>
          <ac:spMkLst>
            <pc:docMk/>
            <pc:sldMk cId="2249993536" sldId="259"/>
            <ac:spMk id="17" creationId="{607E54EB-5CB8-461B-9519-4B87217108F4}"/>
          </ac:spMkLst>
        </pc:spChg>
        <pc:spChg chg="del">
          <ac:chgData name="JIHOON Lee" userId="f3c7f4d099ee3eb8" providerId="LiveId" clId="{9F8A83B9-E0E8-4F2D-91DC-0B21E7C345DE}" dt="2017-07-09T08:30:11.753" v="341" actId="478"/>
          <ac:spMkLst>
            <pc:docMk/>
            <pc:sldMk cId="2249993536" sldId="259"/>
            <ac:spMk id="10" creationId="{DF6B655B-B786-4CCC-8C1C-8B920C7FFC8C}"/>
          </ac:spMkLst>
        </pc:spChg>
        <pc:spChg chg="add mod">
          <ac:chgData name="JIHOON Lee" userId="f3c7f4d099ee3eb8" providerId="LiveId" clId="{9F8A83B9-E0E8-4F2D-91DC-0B21E7C345DE}" dt="2017-07-09T08:30:44.858" v="348" actId="1076"/>
          <ac:spMkLst>
            <pc:docMk/>
            <pc:sldMk cId="2249993536" sldId="259"/>
            <ac:spMk id="28" creationId="{6EAFEDE1-9CBA-4582-97FB-DBD30EACB231}"/>
          </ac:spMkLst>
        </pc:spChg>
        <pc:picChg chg="mod modCrop">
          <ac:chgData name="JIHOON Lee" userId="f3c7f4d099ee3eb8" providerId="LiveId" clId="{9F8A83B9-E0E8-4F2D-91DC-0B21E7C345DE}" dt="2017-07-09T08:29:38.745" v="335" actId="1076"/>
          <ac:picMkLst>
            <pc:docMk/>
            <pc:sldMk cId="2249993536" sldId="259"/>
            <ac:picMk id="5" creationId="{84C0DA79-368C-4044-BAD5-04387347731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A03BF64-16B0-47E2-BFB1-63EE5CBFE4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E1E5D01-A4BC-48C3-A407-5DAE12DBCF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499F342-DFA0-49EE-A3AF-7ADE2472C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4F55B97-4FB7-4C56-973E-6C3D2C8B5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E214110-99D4-4DCE-832D-336D2F236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81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A507CEE-6725-4F4E-930E-58C0B488E7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EC2A10D-2C35-4283-A70F-8B838B17D5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350ACD-0ECB-4774-8E7B-57B7111F2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2BE261A-4BCC-483B-9D30-357FC50CE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B238AA6-1DA3-4F79-BCA4-20B010D3C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1070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2059492-E917-41E7-9B18-CF25F438BD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D73714E-70FF-482A-8B74-EEA96572CD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59C9D9D-BE42-4283-91BC-0181199A0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B78CC24-F233-4075-9677-CD644A2121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EE6E45A-2926-4A45-BB2B-DD2EC4C50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7023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0AA21F-D72E-4791-8FE7-30D2E513FC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B1EF2E9-22CE-42D3-810D-9307C1CA6B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C111385-C373-4815-8FD4-12366D353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73CA2E0-58B5-4295-ABA6-AF37A0BA26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F224400-5A61-448E-A22B-CA9C819A3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9778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78BF45-AAB6-4A16-99D8-8C9FB87C7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A4FF8FA-0485-4ED7-9CE8-B36FEAC2DE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3D017A6-17F8-41A5-9FA6-DC117512A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E5EBDD0-260F-4E3E-B89F-EBA88E9DC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75F3428-44B2-427A-8406-931E57AB6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5568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24D07A6-4A97-4910-8908-6E7290D1B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835C840-D2E4-4780-BC8D-CC55C07ED3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FED634C-D00F-4BCF-B385-8597AF022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104B8B5-B3B8-403B-BACB-59FC2E980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D749552-35DD-4DB9-82AB-FD8B5E088C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4927480-74CA-4F21-B287-836D7093C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04688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CCF09E5-8DEC-4B4F-AD01-13AF5B491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C6D66A7-3985-40ED-9B78-B94D16B377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7C094F2-32B0-40DB-95C9-1F64D755AD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C2AA127-B161-4804-861D-8761DE08FA0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BE737600-6722-4A03-A0C5-5D90275C1C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59500F5-06F9-4CE7-B4E1-993C51FA76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4C6FF7B2-1DA4-403A-B720-E7C457895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29E6B9DF-4435-45BD-8BC9-D90ABB85A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9894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6D6B18-1C09-46BB-B40A-D6D99D7222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C3C3D6B2-608A-4A80-8E60-71E31672E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86597C2A-B60C-4FED-BC2A-373C53AC5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E0F443D7-7295-496B-A65B-B9CCA6B66D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455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8EBCBA0-CBEA-4622-B053-B57F143311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D7183E3-48F9-4BF2-9C89-C94EA069D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4BAB5040-333D-4FFC-97F1-B8F9A0A8B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22206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CC663E2-A9BF-4D7B-9CE3-AFFB145EAB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CE164DC-4E2F-4926-9F54-FD42A4B11E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34D2B979-4541-456E-B1FF-6D0A757325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29210FB-C490-4694-B6DD-C8EEEB752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9D1DE51-65FF-4B9A-B742-E53695C31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331F4736-212C-4597-A9B9-388E16ACA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665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1658293-02D2-4FB1-869E-5D6362CAE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B8D440B-52FC-4B88-A764-E51946AA403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1CDC70AF-66CD-4419-8DD6-8A7C74044A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EB8C9D3-0EB9-4523-8CB8-C44398988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59A7714-A7CE-4A64-94AE-B6C7EA99F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B47819D-F6D4-4B0E-B8AF-08CCB1600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5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D0CCA9D0-E5EC-4F6E-8D76-965B8645E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7D7BE7-27DD-441E-8178-98431396D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524C484-73D3-4385-A575-85DBC58E05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74301-8F1B-49A2-9D3C-ECDB94ED143D}" type="datetimeFigureOut">
              <a:rPr lang="ko-KR" altLang="en-US" smtClean="0"/>
              <a:t>2017-07-09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3045491-5F38-4356-A972-506BBC5D08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2A03DA1-97B1-463F-B431-B03E82C738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04C3A-424C-441F-A900-733B29DB43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9701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설명선: 선 23">
            <a:extLst>
              <a:ext uri="{FF2B5EF4-FFF2-40B4-BE49-F238E27FC236}">
                <a16:creationId xmlns:a16="http://schemas.microsoft.com/office/drawing/2014/main" id="{52C5B9B4-B6F8-485D-B892-C6F8CCD685A2}"/>
              </a:ext>
            </a:extLst>
          </p:cNvPr>
          <p:cNvSpPr/>
          <p:nvPr/>
        </p:nvSpPr>
        <p:spPr>
          <a:xfrm>
            <a:off x="7138965" y="4727873"/>
            <a:ext cx="3519650" cy="459451"/>
          </a:xfrm>
          <a:prstGeom prst="borderCallout1">
            <a:avLst>
              <a:gd name="adj1" fmla="val 99073"/>
              <a:gd name="adj2" fmla="val 659"/>
              <a:gd name="adj3" fmla="val 223198"/>
              <a:gd name="adj4" fmla="val -10215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설명선: 선 22">
            <a:extLst>
              <a:ext uri="{FF2B5EF4-FFF2-40B4-BE49-F238E27FC236}">
                <a16:creationId xmlns:a16="http://schemas.microsoft.com/office/drawing/2014/main" id="{F47A2BC1-E20E-4947-82AC-639607F34E61}"/>
              </a:ext>
            </a:extLst>
          </p:cNvPr>
          <p:cNvSpPr/>
          <p:nvPr/>
        </p:nvSpPr>
        <p:spPr>
          <a:xfrm>
            <a:off x="7138965" y="3334547"/>
            <a:ext cx="3519650" cy="459451"/>
          </a:xfrm>
          <a:prstGeom prst="borderCallout1">
            <a:avLst>
              <a:gd name="adj1" fmla="val 99073"/>
              <a:gd name="adj2" fmla="val 659"/>
              <a:gd name="adj3" fmla="val 223198"/>
              <a:gd name="adj4" fmla="val -10215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 descr="테이블, 텍스트이(가) 표시된 사진&#10;&#10;높은 신뢰도로 생성된 설명">
            <a:extLst>
              <a:ext uri="{FF2B5EF4-FFF2-40B4-BE49-F238E27FC236}">
                <a16:creationId xmlns:a16="http://schemas.microsoft.com/office/drawing/2014/main" id="{72FB1B78-2658-4527-8E70-166E74FFA1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6" r="34236"/>
          <a:stretch/>
        </p:blipFill>
        <p:spPr>
          <a:xfrm>
            <a:off x="0" y="-16933"/>
            <a:ext cx="5549900" cy="6874933"/>
          </a:xfrm>
          <a:prstGeom prst="rect">
            <a:avLst/>
          </a:prstGeom>
        </p:spPr>
      </p:pic>
      <p:sp>
        <p:nvSpPr>
          <p:cNvPr id="22" name="설명선: 선 21">
            <a:extLst>
              <a:ext uri="{FF2B5EF4-FFF2-40B4-BE49-F238E27FC236}">
                <a16:creationId xmlns:a16="http://schemas.microsoft.com/office/drawing/2014/main" id="{27F2088E-8886-4581-90D9-BCEAD2A91D8D}"/>
              </a:ext>
            </a:extLst>
          </p:cNvPr>
          <p:cNvSpPr/>
          <p:nvPr/>
        </p:nvSpPr>
        <p:spPr>
          <a:xfrm>
            <a:off x="7138965" y="2099551"/>
            <a:ext cx="3519650" cy="459451"/>
          </a:xfrm>
          <a:prstGeom prst="borderCallout1">
            <a:avLst>
              <a:gd name="adj1" fmla="val 99073"/>
              <a:gd name="adj2" fmla="val 659"/>
              <a:gd name="adj3" fmla="val 223198"/>
              <a:gd name="adj4" fmla="val -10215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FDB3BD-86A3-4157-A452-44FC99D4D379}"/>
              </a:ext>
            </a:extLst>
          </p:cNvPr>
          <p:cNvSpPr txBox="1"/>
          <p:nvPr/>
        </p:nvSpPr>
        <p:spPr>
          <a:xfrm>
            <a:off x="7289800" y="2120553"/>
            <a:ext cx="2504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최근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의 성장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610070-3174-4E6A-995A-FA244793505A}"/>
              </a:ext>
            </a:extLst>
          </p:cNvPr>
          <p:cNvSpPr txBox="1"/>
          <p:nvPr/>
        </p:nvSpPr>
        <p:spPr>
          <a:xfrm>
            <a:off x="7289800" y="3342283"/>
            <a:ext cx="24272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시장의 폭락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91DB0B7-7C06-4158-A50D-1C5D65A819F3}"/>
              </a:ext>
            </a:extLst>
          </p:cNvPr>
          <p:cNvSpPr txBox="1"/>
          <p:nvPr/>
        </p:nvSpPr>
        <p:spPr>
          <a:xfrm>
            <a:off x="7289800" y="4727873"/>
            <a:ext cx="23246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 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시장의 </a:t>
            </a:r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</a:t>
            </a:r>
            <a:endParaRPr lang="ko-KR" altLang="en-US" sz="2400" dirty="0">
              <a:solidFill>
                <a:schemeClr val="tx1">
                  <a:lumMod val="75000"/>
                  <a:lumOff val="25000"/>
                </a:schemeClr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D009A8-59C5-4938-B1BF-3563A22D4310}"/>
              </a:ext>
            </a:extLst>
          </p:cNvPr>
          <p:cNvSpPr txBox="1"/>
          <p:nvPr/>
        </p:nvSpPr>
        <p:spPr>
          <a:xfrm>
            <a:off x="7289800" y="2605799"/>
            <a:ext cx="26532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세계시장에서의 입지가 성장</a:t>
            </a:r>
            <a:endParaRPr lang="en-US" altLang="ko-KR" sz="14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내수시장 확대로 인한 이유가 주됨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151E37F-351F-46AC-AC91-EEBC208F7B1D}"/>
              </a:ext>
            </a:extLst>
          </p:cNvPr>
          <p:cNvSpPr txBox="1"/>
          <p:nvPr/>
        </p:nvSpPr>
        <p:spPr>
          <a:xfrm>
            <a:off x="7289800" y="3870421"/>
            <a:ext cx="24897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가치 하락으로 인한 판매량 저하</a:t>
            </a:r>
            <a:endParaRPr lang="en-US" altLang="ko-KR" sz="14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0000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수익 저하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99F430-4868-46C2-8D0B-4034EF15D65D}"/>
              </a:ext>
            </a:extLst>
          </p:cNvPr>
          <p:cNvSpPr txBox="1"/>
          <p:nvPr/>
        </p:nvSpPr>
        <p:spPr>
          <a:xfrm>
            <a:off x="7289800" y="5282652"/>
            <a:ext cx="2744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시장 유통으로 인하여 </a:t>
            </a:r>
            <a:r>
              <a:rPr lang="en-US" altLang="ko-KR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 </a:t>
            </a:r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적자</a:t>
            </a:r>
            <a:endParaRPr lang="en-US" altLang="ko-KR" sz="14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4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기술력 부족으로 인한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AC5B11D-D26A-4921-89F3-0A20043EB22D}"/>
              </a:ext>
            </a:extLst>
          </p:cNvPr>
          <p:cNvSpPr txBox="1"/>
          <p:nvPr/>
        </p:nvSpPr>
        <p:spPr>
          <a:xfrm>
            <a:off x="7185025" y="910542"/>
            <a:ext cx="3659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프로젝트 일반현황</a:t>
            </a:r>
          </a:p>
        </p:txBody>
      </p:sp>
    </p:spTree>
    <p:extLst>
      <p:ext uri="{BB962C8B-B14F-4D97-AF65-F5344CB8AC3E}">
        <p14:creationId xmlns:p14="http://schemas.microsoft.com/office/powerpoint/2010/main" val="3133701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 descr="테이블, 텍스트이(가) 표시된 사진&#10;&#10;높은 신뢰도로 생성된 설명">
            <a:extLst>
              <a:ext uri="{FF2B5EF4-FFF2-40B4-BE49-F238E27FC236}">
                <a16:creationId xmlns:a16="http://schemas.microsoft.com/office/drawing/2014/main" id="{72FB1B78-2658-4527-8E70-166E74FFA14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3" r="38564"/>
          <a:stretch/>
        </p:blipFill>
        <p:spPr>
          <a:xfrm>
            <a:off x="3807431" y="1"/>
            <a:ext cx="4629752" cy="68580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C5B11D-D26A-4921-89F3-0A20043EB22D}"/>
              </a:ext>
            </a:extLst>
          </p:cNvPr>
          <p:cNvSpPr txBox="1"/>
          <p:nvPr/>
        </p:nvSpPr>
        <p:spPr>
          <a:xfrm>
            <a:off x="4628950" y="632665"/>
            <a:ext cx="2986715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 </a:t>
            </a:r>
            <a:r>
              <a:rPr lang="ko-KR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프로젝트</a:t>
            </a:r>
            <a:endParaRPr lang="en-US" altLang="ko-KR" sz="4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  <a:p>
            <a:pPr algn="ctr"/>
            <a:r>
              <a:rPr lang="ko-KR" altLang="en-US" sz="6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일반현황</a:t>
            </a:r>
          </a:p>
        </p:txBody>
      </p:sp>
      <p:sp>
        <p:nvSpPr>
          <p:cNvPr id="40" name="설명선: 굽은 선 39">
            <a:extLst>
              <a:ext uri="{FF2B5EF4-FFF2-40B4-BE49-F238E27FC236}">
                <a16:creationId xmlns:a16="http://schemas.microsoft.com/office/drawing/2014/main" id="{96F3570A-182A-48F7-BD05-3C85AD41B3C3}"/>
              </a:ext>
            </a:extLst>
          </p:cNvPr>
          <p:cNvSpPr/>
          <p:nvPr/>
        </p:nvSpPr>
        <p:spPr>
          <a:xfrm>
            <a:off x="8672350" y="1986454"/>
            <a:ext cx="2806636" cy="459451"/>
          </a:xfrm>
          <a:prstGeom prst="borderCallout2">
            <a:avLst>
              <a:gd name="adj1" fmla="val 18750"/>
              <a:gd name="adj2" fmla="val 2337"/>
              <a:gd name="adj3" fmla="val 18750"/>
              <a:gd name="adj4" fmla="val -16667"/>
              <a:gd name="adj5" fmla="val 204902"/>
              <a:gd name="adj6" fmla="val -70520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B56782B-2AD9-485D-B931-BE3AAFF4BAD7}"/>
              </a:ext>
            </a:extLst>
          </p:cNvPr>
          <p:cNvSpPr txBox="1"/>
          <p:nvPr/>
        </p:nvSpPr>
        <p:spPr>
          <a:xfrm>
            <a:off x="8911648" y="1988704"/>
            <a:ext cx="2223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일반 현황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973477D-1BD0-4F52-9D30-76BA270DD2C7}"/>
              </a:ext>
            </a:extLst>
          </p:cNvPr>
          <p:cNvSpPr txBox="1"/>
          <p:nvPr/>
        </p:nvSpPr>
        <p:spPr>
          <a:xfrm>
            <a:off x="8672350" y="2506953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부족해서 </a:t>
            </a: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되었다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그래서 이렇게 되었다</a:t>
            </a:r>
          </a:p>
        </p:txBody>
      </p:sp>
      <p:sp>
        <p:nvSpPr>
          <p:cNvPr id="43" name="설명선: 굽은 선 42">
            <a:extLst>
              <a:ext uri="{FF2B5EF4-FFF2-40B4-BE49-F238E27FC236}">
                <a16:creationId xmlns:a16="http://schemas.microsoft.com/office/drawing/2014/main" id="{05DD2F09-635B-48FA-9618-8D5CE4238765}"/>
              </a:ext>
            </a:extLst>
          </p:cNvPr>
          <p:cNvSpPr/>
          <p:nvPr/>
        </p:nvSpPr>
        <p:spPr>
          <a:xfrm>
            <a:off x="8672350" y="3341725"/>
            <a:ext cx="2806636" cy="459451"/>
          </a:xfrm>
          <a:prstGeom prst="borderCallout2">
            <a:avLst>
              <a:gd name="adj1" fmla="val 18750"/>
              <a:gd name="adj2" fmla="val 2337"/>
              <a:gd name="adj3" fmla="val 18750"/>
              <a:gd name="adj4" fmla="val -16667"/>
              <a:gd name="adj5" fmla="val 201348"/>
              <a:gd name="adj6" fmla="val -5597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CE0A352-E6F8-4657-A95C-A566AADC80C7}"/>
              </a:ext>
            </a:extLst>
          </p:cNvPr>
          <p:cNvSpPr txBox="1"/>
          <p:nvPr/>
        </p:nvSpPr>
        <p:spPr>
          <a:xfrm>
            <a:off x="8911648" y="3343975"/>
            <a:ext cx="2223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일반 현황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83F34DA-A543-469A-B76F-355C12B301C8}"/>
              </a:ext>
            </a:extLst>
          </p:cNvPr>
          <p:cNvSpPr txBox="1"/>
          <p:nvPr/>
        </p:nvSpPr>
        <p:spPr>
          <a:xfrm>
            <a:off x="8672350" y="3862224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부족해서 </a:t>
            </a: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되었다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그래서 이렇게 되었다</a:t>
            </a:r>
          </a:p>
        </p:txBody>
      </p:sp>
      <p:sp>
        <p:nvSpPr>
          <p:cNvPr id="46" name="설명선: 굽은 선 45">
            <a:extLst>
              <a:ext uri="{FF2B5EF4-FFF2-40B4-BE49-F238E27FC236}">
                <a16:creationId xmlns:a16="http://schemas.microsoft.com/office/drawing/2014/main" id="{AA8EF3D2-7EA1-4DAE-9391-D77CDD07864A}"/>
              </a:ext>
            </a:extLst>
          </p:cNvPr>
          <p:cNvSpPr/>
          <p:nvPr/>
        </p:nvSpPr>
        <p:spPr>
          <a:xfrm>
            <a:off x="8672350" y="4696996"/>
            <a:ext cx="2806636" cy="459451"/>
          </a:xfrm>
          <a:prstGeom prst="borderCallout2">
            <a:avLst>
              <a:gd name="adj1" fmla="val 18750"/>
              <a:gd name="adj2" fmla="val 2337"/>
              <a:gd name="adj3" fmla="val 18750"/>
              <a:gd name="adj4" fmla="val -16667"/>
              <a:gd name="adj5" fmla="val 187132"/>
              <a:gd name="adj6" fmla="val -61212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0338324-1269-4BA5-B5F0-9A33FD7CF6C1}"/>
              </a:ext>
            </a:extLst>
          </p:cNvPr>
          <p:cNvSpPr txBox="1"/>
          <p:nvPr/>
        </p:nvSpPr>
        <p:spPr>
          <a:xfrm>
            <a:off x="8911648" y="4699246"/>
            <a:ext cx="2223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일반 현황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83C66EE-211F-4346-9A99-BBA14EC3B9A3}"/>
              </a:ext>
            </a:extLst>
          </p:cNvPr>
          <p:cNvSpPr txBox="1"/>
          <p:nvPr/>
        </p:nvSpPr>
        <p:spPr>
          <a:xfrm>
            <a:off x="8672350" y="5217495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부족해서 </a:t>
            </a: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되었다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그래서 이렇게 되었다</a:t>
            </a:r>
          </a:p>
        </p:txBody>
      </p:sp>
      <p:sp>
        <p:nvSpPr>
          <p:cNvPr id="49" name="설명선: 굽은 선 48">
            <a:extLst>
              <a:ext uri="{FF2B5EF4-FFF2-40B4-BE49-F238E27FC236}">
                <a16:creationId xmlns:a16="http://schemas.microsoft.com/office/drawing/2014/main" id="{53CDA253-57FD-4270-AE32-990BC729812F}"/>
              </a:ext>
            </a:extLst>
          </p:cNvPr>
          <p:cNvSpPr/>
          <p:nvPr/>
        </p:nvSpPr>
        <p:spPr>
          <a:xfrm flipH="1">
            <a:off x="456917" y="1986454"/>
            <a:ext cx="2806636" cy="459451"/>
          </a:xfrm>
          <a:prstGeom prst="borderCallout2">
            <a:avLst>
              <a:gd name="adj1" fmla="val 18750"/>
              <a:gd name="adj2" fmla="val 2337"/>
              <a:gd name="adj3" fmla="val 18750"/>
              <a:gd name="adj4" fmla="val -16667"/>
              <a:gd name="adj5" fmla="val 144485"/>
              <a:gd name="adj6" fmla="val -69938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BA0F5AF-90B7-4190-BCA5-300E7053DE9B}"/>
              </a:ext>
            </a:extLst>
          </p:cNvPr>
          <p:cNvSpPr txBox="1"/>
          <p:nvPr/>
        </p:nvSpPr>
        <p:spPr>
          <a:xfrm>
            <a:off x="696215" y="1988704"/>
            <a:ext cx="2223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일반 현황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12B3104-CFEA-4F4E-81FA-9422CBB4858E}"/>
              </a:ext>
            </a:extLst>
          </p:cNvPr>
          <p:cNvSpPr txBox="1"/>
          <p:nvPr/>
        </p:nvSpPr>
        <p:spPr>
          <a:xfrm>
            <a:off x="456917" y="2506953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부족해서 </a:t>
            </a: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되었다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그래서 이렇게 되었다</a:t>
            </a:r>
          </a:p>
        </p:txBody>
      </p:sp>
      <p:sp>
        <p:nvSpPr>
          <p:cNvPr id="52" name="설명선: 굽은 선 51">
            <a:extLst>
              <a:ext uri="{FF2B5EF4-FFF2-40B4-BE49-F238E27FC236}">
                <a16:creationId xmlns:a16="http://schemas.microsoft.com/office/drawing/2014/main" id="{B72DC6A3-228F-4A66-B241-835CC1ED88F2}"/>
              </a:ext>
            </a:extLst>
          </p:cNvPr>
          <p:cNvSpPr/>
          <p:nvPr/>
        </p:nvSpPr>
        <p:spPr>
          <a:xfrm flipH="1">
            <a:off x="456917" y="3341725"/>
            <a:ext cx="2806636" cy="459451"/>
          </a:xfrm>
          <a:prstGeom prst="borderCallout2">
            <a:avLst>
              <a:gd name="adj1" fmla="val 18750"/>
              <a:gd name="adj2" fmla="val 2337"/>
              <a:gd name="adj3" fmla="val 18750"/>
              <a:gd name="adj4" fmla="val -16667"/>
              <a:gd name="adj5" fmla="val 133823"/>
              <a:gd name="adj6" fmla="val -80992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95D1C803-8B66-47C9-9B2C-89CBE0736AC8}"/>
              </a:ext>
            </a:extLst>
          </p:cNvPr>
          <p:cNvSpPr txBox="1"/>
          <p:nvPr/>
        </p:nvSpPr>
        <p:spPr>
          <a:xfrm>
            <a:off x="696215" y="3343975"/>
            <a:ext cx="2223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일반 현황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420B469-C0D3-4728-9B44-FD598B954E0E}"/>
              </a:ext>
            </a:extLst>
          </p:cNvPr>
          <p:cNvSpPr txBox="1"/>
          <p:nvPr/>
        </p:nvSpPr>
        <p:spPr>
          <a:xfrm>
            <a:off x="456917" y="3862224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부족해서 </a:t>
            </a: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되었다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그래서 이렇게 되었다</a:t>
            </a:r>
          </a:p>
        </p:txBody>
      </p:sp>
      <p:sp>
        <p:nvSpPr>
          <p:cNvPr id="55" name="설명선: 굽은 선 54">
            <a:extLst>
              <a:ext uri="{FF2B5EF4-FFF2-40B4-BE49-F238E27FC236}">
                <a16:creationId xmlns:a16="http://schemas.microsoft.com/office/drawing/2014/main" id="{E30C69AB-EC56-49CD-8AFA-C9D0C6A1781E}"/>
              </a:ext>
            </a:extLst>
          </p:cNvPr>
          <p:cNvSpPr/>
          <p:nvPr/>
        </p:nvSpPr>
        <p:spPr>
          <a:xfrm flipH="1">
            <a:off x="456917" y="4696996"/>
            <a:ext cx="2806636" cy="459451"/>
          </a:xfrm>
          <a:prstGeom prst="borderCallout2">
            <a:avLst>
              <a:gd name="adj1" fmla="val 18750"/>
              <a:gd name="adj2" fmla="val 2337"/>
              <a:gd name="adj3" fmla="val 18750"/>
              <a:gd name="adj4" fmla="val -16667"/>
              <a:gd name="adj5" fmla="val 187132"/>
              <a:gd name="adj6" fmla="val -80992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9FE92A8-0E44-4684-8D7F-874A2149A1AE}"/>
              </a:ext>
            </a:extLst>
          </p:cNvPr>
          <p:cNvSpPr txBox="1"/>
          <p:nvPr/>
        </p:nvSpPr>
        <p:spPr>
          <a:xfrm>
            <a:off x="696215" y="4699246"/>
            <a:ext cx="22236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0000 </a:t>
            </a:r>
            <a:r>
              <a:rPr lang="ko-KR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일반 현황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686481B-0CF2-455E-9C9E-CBA4879CE1D3}"/>
              </a:ext>
            </a:extLst>
          </p:cNvPr>
          <p:cNvSpPr txBox="1"/>
          <p:nvPr/>
        </p:nvSpPr>
        <p:spPr>
          <a:xfrm>
            <a:off x="456917" y="5217495"/>
            <a:ext cx="27526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부족해서 </a:t>
            </a:r>
            <a:r>
              <a:rPr lang="en-US" altLang="ko-KR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000</a:t>
            </a:r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이 되었다</a:t>
            </a:r>
            <a:endParaRPr lang="en-US" altLang="ko-KR" sz="1600" dirty="0">
              <a:solidFill>
                <a:schemeClr val="bg1"/>
              </a:solidFill>
              <a:latin typeface="나눔스퀘어" panose="020B0600000101010101" pitchFamily="50" charset="-127"/>
              <a:ea typeface="나눔스퀘어" panose="020B0600000101010101" pitchFamily="50" charset="-127"/>
            </a:endParaRPr>
          </a:p>
          <a:p>
            <a:r>
              <a:rPr lang="ko-KR" altLang="en-US" sz="1600" dirty="0">
                <a:solidFill>
                  <a:schemeClr val="bg1"/>
                </a:solidFill>
                <a:latin typeface="나눔스퀘어" panose="020B0600000101010101" pitchFamily="50" charset="-127"/>
                <a:ea typeface="나눔스퀘어" panose="020B0600000101010101" pitchFamily="50" charset="-127"/>
              </a:rPr>
              <a:t>그래서 이렇게 되었다</a:t>
            </a:r>
          </a:p>
        </p:txBody>
      </p:sp>
    </p:spTree>
    <p:extLst>
      <p:ext uri="{BB962C8B-B14F-4D97-AF65-F5344CB8AC3E}">
        <p14:creationId xmlns:p14="http://schemas.microsoft.com/office/powerpoint/2010/main" val="20556182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112</Words>
  <Application>Microsoft Office PowerPoint</Application>
  <PresentationFormat>와이드스크린</PresentationFormat>
  <Paragraphs>30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</vt:lpstr>
      <vt:lpstr>나눔스퀘어 ExtraBold</vt:lpstr>
      <vt:lpstr>Arial</vt:lpstr>
      <vt:lpstr>맑은 고딕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JIHOON Lee</dc:creator>
  <cp:lastModifiedBy>JIHOON Lee</cp:lastModifiedBy>
  <cp:revision>9</cp:revision>
  <dcterms:created xsi:type="dcterms:W3CDTF">2017-07-08T02:19:51Z</dcterms:created>
  <dcterms:modified xsi:type="dcterms:W3CDTF">2017-07-09T09:55:39Z</dcterms:modified>
</cp:coreProperties>
</file>