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60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CA0D4"/>
    <a:srgbClr val="A48246"/>
    <a:srgbClr val="2E2E2E"/>
    <a:srgbClr val="BD3325"/>
    <a:srgbClr val="2E5A64"/>
    <a:srgbClr val="3F3F40"/>
    <a:srgbClr val="85C9E6"/>
    <a:srgbClr val="42808E"/>
    <a:srgbClr val="C7AD7C"/>
    <a:srgbClr val="11191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0" autoAdjust="0"/>
    <p:restoredTop sz="94660"/>
  </p:normalViewPr>
  <p:slideViewPr>
    <p:cSldViewPr snapToGrid="0">
      <p:cViewPr varScale="1">
        <p:scale>
          <a:sx n="61" d="100"/>
          <a:sy n="61" d="100"/>
        </p:scale>
        <p:origin x="7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IHOON Lee" userId="f3c7f4d099ee3eb8" providerId="LiveId" clId="{AF0FB3DD-7C29-4E0D-87D5-65FFC361425A}"/>
    <pc:docChg chg="modSld">
      <pc:chgData name="JIHOON Lee" userId="f3c7f4d099ee3eb8" providerId="LiveId" clId="{AF0FB3DD-7C29-4E0D-87D5-65FFC361425A}" dt="2017-07-11T02:25:53.013" v="25" actId="20577"/>
      <pc:docMkLst>
        <pc:docMk/>
      </pc:docMkLst>
      <pc:sldChg chg="addSp modSp">
        <pc:chgData name="JIHOON Lee" userId="f3c7f4d099ee3eb8" providerId="LiveId" clId="{AF0FB3DD-7C29-4E0D-87D5-65FFC361425A}" dt="2017-07-11T02:25:53.013" v="25" actId="20577"/>
        <pc:sldMkLst>
          <pc:docMk/>
          <pc:sldMk cId="1393658284" sldId="259"/>
        </pc:sldMkLst>
        <pc:spChg chg="add mod">
          <ac:chgData name="JIHOON Lee" userId="f3c7f4d099ee3eb8" providerId="LiveId" clId="{AF0FB3DD-7C29-4E0D-87D5-65FFC361425A}" dt="2017-07-11T02:25:53.013" v="25" actId="20577"/>
          <ac:spMkLst>
            <pc:docMk/>
            <pc:sldMk cId="1393658284" sldId="259"/>
            <ac:spMk id="47" creationId="{7CCCEB27-D040-43B0-A1E1-2B676592639C}"/>
          </ac:spMkLst>
        </pc:spChg>
        <pc:spChg chg="add mod">
          <ac:chgData name="JIHOON Lee" userId="f3c7f4d099ee3eb8" providerId="LiveId" clId="{AF0FB3DD-7C29-4E0D-87D5-65FFC361425A}" dt="2017-07-11T02:25:28.995" v="10" actId="1076"/>
          <ac:spMkLst>
            <pc:docMk/>
            <pc:sldMk cId="1393658284" sldId="259"/>
            <ac:spMk id="43" creationId="{E77EEB57-9FF4-4F73-8751-A49ED54A0F03}"/>
          </ac:spMkLst>
        </pc:spChg>
        <pc:spChg chg="add mod">
          <ac:chgData name="JIHOON Lee" userId="f3c7f4d099ee3eb8" providerId="LiveId" clId="{AF0FB3DD-7C29-4E0D-87D5-65FFC361425A}" dt="2017-07-11T02:25:47.178" v="22" actId="20577"/>
          <ac:spMkLst>
            <pc:docMk/>
            <pc:sldMk cId="1393658284" sldId="259"/>
            <ac:spMk id="46" creationId="{04FB7797-44A5-4B03-AF67-89998A5FC735}"/>
          </ac:spMkLst>
        </pc:spChg>
        <pc:spChg chg="add mod">
          <ac:chgData name="JIHOON Lee" userId="f3c7f4d099ee3eb8" providerId="LiveId" clId="{AF0FB3DD-7C29-4E0D-87D5-65FFC361425A}" dt="2017-07-11T02:25:34.599" v="12" actId="20577"/>
          <ac:spMkLst>
            <pc:docMk/>
            <pc:sldMk cId="1393658284" sldId="259"/>
            <ac:spMk id="44" creationId="{570C65CF-EB9E-45A2-B006-846AFBA23636}"/>
          </ac:spMkLst>
        </pc:spChg>
        <pc:spChg chg="add mod">
          <ac:chgData name="JIHOON Lee" userId="f3c7f4d099ee3eb8" providerId="LiveId" clId="{AF0FB3DD-7C29-4E0D-87D5-65FFC361425A}" dt="2017-07-11T02:25:40.292" v="16" actId="20577"/>
          <ac:spMkLst>
            <pc:docMk/>
            <pc:sldMk cId="1393658284" sldId="259"/>
            <ac:spMk id="45" creationId="{997CF7A2-66E5-4A13-9931-04987A23556E}"/>
          </ac:spMkLst>
        </pc:spChg>
      </pc:sldChg>
    </pc:docChg>
  </pc:docChgLst>
  <pc:docChgLst>
    <pc:chgData name="JIHOON Lee" userId="f3c7f4d099ee3eb8" providerId="LiveId" clId="{0E329DE1-167A-424D-9A83-DA308704A583}"/>
    <pc:docChg chg="undo custSel addSld modSld">
      <pc:chgData name="JIHOON Lee" userId="f3c7f4d099ee3eb8" providerId="LiveId" clId="{0E329DE1-167A-424D-9A83-DA308704A583}" dt="2017-07-11T05:34:59.197" v="486" actId="14100"/>
      <pc:docMkLst>
        <pc:docMk/>
      </pc:docMkLst>
      <pc:sldChg chg="addSp delSp modSp setBg">
        <pc:chgData name="JIHOON Lee" userId="f3c7f4d099ee3eb8" providerId="LiveId" clId="{0E329DE1-167A-424D-9A83-DA308704A583}" dt="2017-07-11T04:50:40.196" v="344" actId="0"/>
        <pc:sldMkLst>
          <pc:docMk/>
          <pc:sldMk cId="1393658284" sldId="259"/>
        </pc:sldMkLst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37" creationId="{70AFF6B9-3120-499A-B125-D396502B1F2F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58" creationId="{DA922875-D2D3-4F67-88F3-D7B3CB209AC3}"/>
          </ac:spMkLst>
        </pc:spChg>
        <pc:spChg chg="mod topLvl">
          <ac:chgData name="JIHOON Lee" userId="f3c7f4d099ee3eb8" providerId="LiveId" clId="{0E329DE1-167A-424D-9A83-DA308704A583}" dt="2017-07-11T04:50:40.196" v="344" actId="0"/>
          <ac:spMkLst>
            <pc:docMk/>
            <pc:sldMk cId="1393658284" sldId="259"/>
            <ac:spMk id="28" creationId="{85482014-46F8-41A3-9B1D-3C7C54C4F113}"/>
          </ac:spMkLst>
        </pc:spChg>
        <pc:spChg chg="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3" creationId="{E77EEB57-9FF4-4F73-8751-A49ED54A0F03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1" creationId="{0DD7ACF9-81DC-4D3C-908C-DE31A6B9B3CC}"/>
          </ac:spMkLst>
        </pc:spChg>
        <pc:spChg chg="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4" creationId="{570C65CF-EB9E-45A2-B006-846AFBA23636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31" creationId="{16EF28D7-EDC7-409A-A155-783499831ABF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2" creationId="{FF06BB31-6F45-4E8B-864F-3B31BC0BF4CB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55" creationId="{F638F20A-1108-4A42-B465-98A04863A1B5}"/>
          </ac:spMkLst>
        </pc:spChg>
        <pc:spChg chg="add mod">
          <ac:chgData name="JIHOON Lee" userId="f3c7f4d099ee3eb8" providerId="LiveId" clId="{0E329DE1-167A-424D-9A83-DA308704A583}" dt="2017-07-11T04:05:47.740" v="337" actId="1076"/>
          <ac:spMkLst>
            <pc:docMk/>
            <pc:sldMk cId="1393658284" sldId="259"/>
            <ac:spMk id="60" creationId="{B63F0BB8-956D-497B-A3AE-1C742148A465}"/>
          </ac:spMkLst>
        </pc:spChg>
        <pc:spChg chg="mod topLvl">
          <ac:chgData name="JIHOON Lee" userId="f3c7f4d099ee3eb8" providerId="LiveId" clId="{0E329DE1-167A-424D-9A83-DA308704A583}" dt="2017-07-11T04:50:40.196" v="344" actId="0"/>
          <ac:spMkLst>
            <pc:docMk/>
            <pc:sldMk cId="1393658284" sldId="259"/>
            <ac:spMk id="30" creationId="{60932ADB-F8ED-4DFE-A0BD-34A784E090ED}"/>
          </ac:spMkLst>
        </pc:spChg>
        <pc:spChg chg="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7" creationId="{7CCCEB27-D040-43B0-A1E1-2B676592639C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2" creationId="{0C549D71-5385-4AE7-B780-69492702B28A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59" creationId="{3B44A0C2-81F1-4A43-9733-B2648699F543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0" creationId="{07A9B97F-98C9-4D87-A7E8-BDF48FFB73B5}"/>
          </ac:spMkLst>
        </pc:spChg>
        <pc:spChg chg="mod topLvl">
          <ac:chgData name="JIHOON Lee" userId="f3c7f4d099ee3eb8" providerId="LiveId" clId="{0E329DE1-167A-424D-9A83-DA308704A583}" dt="2017-07-11T04:50:40.196" v="344" actId="0"/>
          <ac:spMkLst>
            <pc:docMk/>
            <pc:sldMk cId="1393658284" sldId="259"/>
            <ac:spMk id="27" creationId="{EE624932-EE4B-471F-B383-6CF9B9CF0C2F}"/>
          </ac:spMkLst>
        </pc:spChg>
        <pc:spChg chg="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15" creationId="{C340E98C-5CE1-4D72-9E1D-24D515BF083C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8" creationId="{9D24C9AC-F44F-4B5F-806E-295835DD880C}"/>
          </ac:spMkLst>
        </pc:spChg>
        <pc:spChg chg="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5" creationId="{997CF7A2-66E5-4A13-9931-04987A23556E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38" creationId="{2F4858B7-A7CB-40DD-90FB-F29F9B1B7554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57" creationId="{BE875CAB-4DEC-4427-961B-704EF89F270A}"/>
          </ac:spMkLst>
        </pc:spChg>
        <pc:spChg chg="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16" creationId="{2295739D-9C76-4577-828A-8CAADCBF4B54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9" creationId="{63C663BF-AEB8-4C08-902D-521C5CD292A3}"/>
          </ac:spMkLst>
        </pc:spChg>
        <pc:spChg chg="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46" creationId="{04FB7797-44A5-4B03-AF67-89998A5FC735}"/>
          </ac:spMkLst>
        </pc:spChg>
        <pc:spChg chg="mod topLvl">
          <ac:chgData name="JIHOON Lee" userId="f3c7f4d099ee3eb8" providerId="LiveId" clId="{0E329DE1-167A-424D-9A83-DA308704A583}" dt="2017-07-11T04:50:40.196" v="344" actId="0"/>
          <ac:spMkLst>
            <pc:docMk/>
            <pc:sldMk cId="1393658284" sldId="259"/>
            <ac:spMk id="26" creationId="{B2755BCE-4BA6-426D-99A5-524616972FC8}"/>
          </ac:spMkLst>
        </pc:spChg>
        <pc:spChg chg="add mod">
          <ac:chgData name="JIHOON Lee" userId="f3c7f4d099ee3eb8" providerId="LiveId" clId="{0E329DE1-167A-424D-9A83-DA308704A583}" dt="2017-07-11T04:06:07.811" v="342" actId="1076"/>
          <ac:spMkLst>
            <pc:docMk/>
            <pc:sldMk cId="1393658284" sldId="259"/>
            <ac:spMk id="56" creationId="{3509A9D7-CEB0-43C9-A282-87E0498EA1C8}"/>
          </ac:spMkLst>
        </pc:spChg>
        <pc:spChg chg="add mod">
          <ac:chgData name="JIHOON Lee" userId="f3c7f4d099ee3eb8" providerId="LiveId" clId="{0E329DE1-167A-424D-9A83-DA308704A583}" dt="2017-07-11T04:50:20.006" v="343" actId="6549"/>
          <ac:spMkLst>
            <pc:docMk/>
            <pc:sldMk cId="1393658284" sldId="259"/>
            <ac:spMk id="33" creationId="{892868EB-C0E1-4D6C-991E-C973E947CE1C}"/>
          </ac:spMkLst>
        </pc:spChg>
        <pc:spChg chg="mod topLvl">
          <ac:chgData name="JIHOON Lee" userId="f3c7f4d099ee3eb8" providerId="LiveId" clId="{0E329DE1-167A-424D-9A83-DA308704A583}" dt="2017-07-11T04:50:40.196" v="344" actId="0"/>
          <ac:spMkLst>
            <pc:docMk/>
            <pc:sldMk cId="1393658284" sldId="259"/>
            <ac:spMk id="29" creationId="{9287D5F3-0084-4B64-B923-C2BD127642C4}"/>
          </ac:spMkLst>
        </pc:spChg>
        <pc:grpChg chg="mod">
          <ac:chgData name="JIHOON Lee" userId="f3c7f4d099ee3eb8" providerId="LiveId" clId="{0E329DE1-167A-424D-9A83-DA308704A583}" dt="2017-07-11T04:06:07.811" v="342" actId="1076"/>
          <ac:grpSpMkLst>
            <pc:docMk/>
            <pc:sldMk cId="1393658284" sldId="259"/>
            <ac:grpSpMk id="34" creationId="{0565154F-8F25-46E4-98AC-D3446FC028DB}"/>
          </ac:grpSpMkLst>
        </pc:grpChg>
        <pc:grpChg chg="del mod">
          <ac:chgData name="JIHOON Lee" userId="f3c7f4d099ee3eb8" providerId="LiveId" clId="{0E329DE1-167A-424D-9A83-DA308704A583}" dt="2017-07-11T04:50:40.196" v="344" actId="0"/>
          <ac:grpSpMkLst>
            <pc:docMk/>
            <pc:sldMk cId="1393658284" sldId="259"/>
            <ac:grpSpMk id="39" creationId="{8B9599A6-78FA-45DE-BE0F-0AC811A4069A}"/>
          </ac:grpSpMkLst>
        </pc:grpChg>
        <pc:grpChg chg="mod">
          <ac:chgData name="JIHOON Lee" userId="f3c7f4d099ee3eb8" providerId="LiveId" clId="{0E329DE1-167A-424D-9A83-DA308704A583}" dt="2017-07-11T04:06:07.811" v="342" actId="1076"/>
          <ac:grpSpMkLst>
            <pc:docMk/>
            <pc:sldMk cId="1393658284" sldId="259"/>
            <ac:grpSpMk id="32" creationId="{706771F9-F3EA-4BDF-A747-F9599B542A3C}"/>
          </ac:grpSpMkLst>
        </pc:grpChg>
        <pc:grpChg chg="mod">
          <ac:chgData name="JIHOON Lee" userId="f3c7f4d099ee3eb8" providerId="LiveId" clId="{0E329DE1-167A-424D-9A83-DA308704A583}" dt="2017-07-11T04:06:07.811" v="342" actId="1076"/>
          <ac:grpSpMkLst>
            <pc:docMk/>
            <pc:sldMk cId="1393658284" sldId="259"/>
            <ac:grpSpMk id="35" creationId="{066F688B-A97B-4636-BA9E-722FD7FB212F}"/>
          </ac:grpSpMkLst>
        </pc:grpChg>
        <pc:grpChg chg="mod">
          <ac:chgData name="JIHOON Lee" userId="f3c7f4d099ee3eb8" providerId="LiveId" clId="{0E329DE1-167A-424D-9A83-DA308704A583}" dt="2017-07-11T04:06:07.811" v="342" actId="1076"/>
          <ac:grpSpMkLst>
            <pc:docMk/>
            <pc:sldMk cId="1393658284" sldId="259"/>
            <ac:grpSpMk id="36" creationId="{74F4E860-7C10-488C-A9CD-4191DD1D9D40}"/>
          </ac:grpSpMkLst>
        </pc:grpChg>
        <pc:cxnChg chg="add mod">
          <ac:chgData name="JIHOON Lee" userId="f3c7f4d099ee3eb8" providerId="LiveId" clId="{0E329DE1-167A-424D-9A83-DA308704A583}" dt="2017-07-11T04:06:07.811" v="342" actId="1076"/>
          <ac:cxnSpMkLst>
            <pc:docMk/>
            <pc:sldMk cId="1393658284" sldId="259"/>
            <ac:cxnSpMk id="5" creationId="{CB7AAED8-BC8C-4254-B3AB-4E2B3C51F1EA}"/>
          </ac:cxnSpMkLst>
        </pc:cxnChg>
        <pc:cxnChg chg="add mod ord">
          <ac:chgData name="JIHOON Lee" userId="f3c7f4d099ee3eb8" providerId="LiveId" clId="{0E329DE1-167A-424D-9A83-DA308704A583}" dt="2017-07-11T04:06:07.811" v="342" actId="1076"/>
          <ac:cxnSpMkLst>
            <pc:docMk/>
            <pc:sldMk cId="1393658284" sldId="259"/>
            <ac:cxnSpMk id="50" creationId="{CA42D73E-6C3E-4738-AC37-ECB2E9597174}"/>
          </ac:cxnSpMkLst>
        </pc:cxnChg>
        <pc:cxnChg chg="add mod">
          <ac:chgData name="JIHOON Lee" userId="f3c7f4d099ee3eb8" providerId="LiveId" clId="{0E329DE1-167A-424D-9A83-DA308704A583}" dt="2017-07-11T04:06:07.811" v="342" actId="1076"/>
          <ac:cxnSpMkLst>
            <pc:docMk/>
            <pc:sldMk cId="1393658284" sldId="259"/>
            <ac:cxnSpMk id="51" creationId="{B56FFE82-F496-428D-A136-F6179C99E668}"/>
          </ac:cxnSpMkLst>
        </pc:cxnChg>
        <pc:cxnChg chg="add mod">
          <ac:chgData name="JIHOON Lee" userId="f3c7f4d099ee3eb8" providerId="LiveId" clId="{0E329DE1-167A-424D-9A83-DA308704A583}" dt="2017-07-11T04:06:07.811" v="342" actId="1076"/>
          <ac:cxnSpMkLst>
            <pc:docMk/>
            <pc:sldMk cId="1393658284" sldId="259"/>
            <ac:cxnSpMk id="53" creationId="{F7DBFE97-B14E-4949-9AF1-4A6A9FFA87F8}"/>
          </ac:cxnSpMkLst>
        </pc:cxnChg>
        <pc:cxnChg chg="add del mod">
          <ac:chgData name="JIHOON Lee" userId="f3c7f4d099ee3eb8" providerId="LiveId" clId="{0E329DE1-167A-424D-9A83-DA308704A583}" dt="2017-07-11T04:01:08.401" v="187" actId="478"/>
          <ac:cxnSpMkLst>
            <pc:docMk/>
            <pc:sldMk cId="1393658284" sldId="259"/>
            <ac:cxnSpMk id="52" creationId="{4A446854-8577-4861-80CB-834EC397C85F}"/>
          </ac:cxnSpMkLst>
        </pc:cxnChg>
        <pc:cxnChg chg="add mod">
          <ac:chgData name="JIHOON Lee" userId="f3c7f4d099ee3eb8" providerId="LiveId" clId="{0E329DE1-167A-424D-9A83-DA308704A583}" dt="2017-07-11T04:06:07.811" v="342" actId="1076"/>
          <ac:cxnSpMkLst>
            <pc:docMk/>
            <pc:sldMk cId="1393658284" sldId="259"/>
            <ac:cxnSpMk id="54" creationId="{79742641-5859-42F0-B4C8-198F6C2E4C28}"/>
          </ac:cxnSpMkLst>
        </pc:cxnChg>
      </pc:sldChg>
      <pc:sldChg chg="addSp delSp modSp add">
        <pc:chgData name="JIHOON Lee" userId="f3c7f4d099ee3eb8" providerId="LiveId" clId="{0E329DE1-167A-424D-9A83-DA308704A583}" dt="2017-07-11T05:34:59.197" v="486" actId="14100"/>
        <pc:sldMkLst>
          <pc:docMk/>
          <pc:sldMk cId="4000409490" sldId="260"/>
        </pc:sldMkLst>
        <pc:spChg chg="add mod or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23" creationId="{BEE7D3E9-F918-40E0-BA13-B81A0821BE89}"/>
          </ac:spMkLst>
        </pc:spChg>
        <pc:spChg chg="mo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18" creationId="{EAD36512-2D94-41CB-AD5D-DFBE158FDC20}"/>
          </ac:spMkLst>
        </pc:spChg>
        <pc:spChg chg="add mod">
          <ac:chgData name="JIHOON Lee" userId="f3c7f4d099ee3eb8" providerId="LiveId" clId="{0E329DE1-167A-424D-9A83-DA308704A583}" dt="2017-07-11T05:05:09.729" v="476" actId="0"/>
          <ac:spMkLst>
            <pc:docMk/>
            <pc:sldMk cId="4000409490" sldId="260"/>
            <ac:spMk id="50" creationId="{AABF2CE7-A428-4EF1-B578-5A29F36EAF9F}"/>
          </ac:spMkLst>
        </pc:spChg>
        <pc:spChg chg="add mod or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21" creationId="{54F42383-E464-4054-8758-795D06B18CB6}"/>
          </ac:spMkLst>
        </pc:spChg>
        <pc:spChg chg="del">
          <ac:chgData name="JIHOON Lee" userId="f3c7f4d099ee3eb8" providerId="LiveId" clId="{0E329DE1-167A-424D-9A83-DA308704A583}" dt="2017-07-11T04:55:30.332" v="346" actId="478"/>
          <ac:spMkLst>
            <pc:docMk/>
            <pc:sldMk cId="4000409490" sldId="260"/>
            <ac:spMk id="2" creationId="{FFCDB207-A8AA-4509-B233-BDC3C6F3F91F}"/>
          </ac:spMkLst>
        </pc:spChg>
        <pc:spChg chg="add mod">
          <ac:chgData name="JIHOON Lee" userId="f3c7f4d099ee3eb8" providerId="LiveId" clId="{0E329DE1-167A-424D-9A83-DA308704A583}" dt="2017-07-11T05:05:09.729" v="476" actId="0"/>
          <ac:spMkLst>
            <pc:docMk/>
            <pc:sldMk cId="4000409490" sldId="260"/>
            <ac:spMk id="49" creationId="{6CA2AB2F-ADC0-4BB6-8D22-343AF941F40C}"/>
          </ac:spMkLst>
        </pc:spChg>
        <pc:spChg chg="mo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9" creationId="{7D278790-14F3-4CAD-B73D-9443AE52B928}"/>
          </ac:spMkLst>
        </pc:spChg>
        <pc:spChg chg="add mod">
          <ac:chgData name="JIHOON Lee" userId="f3c7f4d099ee3eb8" providerId="LiveId" clId="{0E329DE1-167A-424D-9A83-DA308704A583}" dt="2017-07-11T05:05:17.879" v="478" actId="120"/>
          <ac:spMkLst>
            <pc:docMk/>
            <pc:sldMk cId="4000409490" sldId="260"/>
            <ac:spMk id="51" creationId="{3DB28736-BC87-4AC3-812B-767E5F43260A}"/>
          </ac:spMkLst>
        </pc:spChg>
        <pc:spChg chg="mo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15" creationId="{B1D777D2-F3CB-4B33-BEEB-189FBD1723A2}"/>
          </ac:spMkLst>
        </pc:spChg>
        <pc:spChg chg="add mod">
          <ac:chgData name="JIHOON Lee" userId="f3c7f4d099ee3eb8" providerId="LiveId" clId="{0E329DE1-167A-424D-9A83-DA308704A583}" dt="2017-07-11T05:03:40.466" v="447" actId="1076"/>
          <ac:spMkLst>
            <pc:docMk/>
            <pc:sldMk cId="4000409490" sldId="260"/>
            <ac:spMk id="26" creationId="{4BDE3073-19FB-4794-BA1B-98FACBA1B37A}"/>
          </ac:spMkLst>
        </pc:spChg>
        <pc:spChg chg="add mod">
          <ac:chgData name="JIHOON Lee" userId="f3c7f4d099ee3eb8" providerId="LiveId" clId="{0E329DE1-167A-424D-9A83-DA308704A583}" dt="2017-07-11T05:04:00.875" v="455" actId="20577"/>
          <ac:spMkLst>
            <pc:docMk/>
            <pc:sldMk cId="4000409490" sldId="260"/>
            <ac:spMk id="30" creationId="{4AE12CD8-5D3D-4A2D-97C2-71C553DD75D2}"/>
          </ac:spMkLst>
        </pc:spChg>
        <pc:spChg chg="add mod or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22" creationId="{B802E4D4-E601-459A-816B-F9C449F07FF0}"/>
          </ac:spMkLst>
        </pc:spChg>
        <pc:spChg chg="add mod">
          <ac:chgData name="JIHOON Lee" userId="f3c7f4d099ee3eb8" providerId="LiveId" clId="{0E329DE1-167A-424D-9A83-DA308704A583}" dt="2017-07-11T05:04:55.717" v="471" actId="0"/>
          <ac:spMkLst>
            <pc:docMk/>
            <pc:sldMk cId="4000409490" sldId="260"/>
            <ac:spMk id="45" creationId="{C605763E-DB5E-4964-8E96-F01BC457E64E}"/>
          </ac:spMkLst>
        </pc:spChg>
        <pc:spChg chg="mo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17" creationId="{2D5C48E3-2D17-4091-9656-19204B1288E0}"/>
          </ac:spMkLst>
        </pc:spChg>
        <pc:spChg chg="add mod">
          <ac:chgData name="JIHOON Lee" userId="f3c7f4d099ee3eb8" providerId="LiveId" clId="{0E329DE1-167A-424D-9A83-DA308704A583}" dt="2017-07-11T05:04:55.717" v="471" actId="0"/>
          <ac:spMkLst>
            <pc:docMk/>
            <pc:sldMk cId="4000409490" sldId="260"/>
            <ac:spMk id="46" creationId="{36A69D05-7125-4134-9590-58B2C077FD2D}"/>
          </ac:spMkLst>
        </pc:spChg>
        <pc:spChg chg="mo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11" creationId="{D87AA745-C80F-49BB-B9E2-8B7979E954C5}"/>
          </ac:spMkLst>
        </pc:spChg>
        <pc:spChg chg="add mod">
          <ac:chgData name="JIHOON Lee" userId="f3c7f4d099ee3eb8" providerId="LiveId" clId="{0E329DE1-167A-424D-9A83-DA308704A583}" dt="2017-07-11T05:03:58.409" v="453" actId="20577"/>
          <ac:spMkLst>
            <pc:docMk/>
            <pc:sldMk cId="4000409490" sldId="260"/>
            <ac:spMk id="28" creationId="{E4659993-0096-4B7D-8BF2-15ED085BECB5}"/>
          </ac:spMkLst>
        </pc:spChg>
        <pc:spChg chg="add mo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5" creationId="{CE163259-88F1-4564-96C5-BA92A4ACACC0}"/>
          </ac:spMkLst>
        </pc:spChg>
        <pc:spChg chg="add mod or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20" creationId="{DFF00F58-E519-4CAB-888F-2D7FEB5F6EC5}"/>
          </ac:spMkLst>
        </pc:spChg>
        <pc:spChg chg="add mo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4" creationId="{00B04DFE-F1BC-4B29-8B3D-1DC2B9A0D48E}"/>
          </ac:spMkLst>
        </pc:spChg>
        <pc:spChg chg="mo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8" creationId="{06B83CF3-88C7-4C68-BEB3-F738D571BC3B}"/>
          </ac:spMkLst>
        </pc:spChg>
        <pc:spChg chg="add mod">
          <ac:chgData name="JIHOON Lee" userId="f3c7f4d099ee3eb8" providerId="LiveId" clId="{0E329DE1-167A-424D-9A83-DA308704A583}" dt="2017-07-11T05:04:49.031" v="470" actId="1076"/>
          <ac:spMkLst>
            <pc:docMk/>
            <pc:sldMk cId="4000409490" sldId="260"/>
            <ac:spMk id="44" creationId="{6F5B43EA-F6E5-447D-8596-320600C82488}"/>
          </ac:spMkLst>
        </pc:spChg>
        <pc:spChg chg="mo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14" creationId="{C266CEC0-E82B-44F7-A436-1303F4BB16C0}"/>
          </ac:spMkLst>
        </pc:spChg>
        <pc:spChg chg="add mod">
          <ac:chgData name="JIHOON Lee" userId="f3c7f4d099ee3eb8" providerId="LiveId" clId="{0E329DE1-167A-424D-9A83-DA308704A583}" dt="2017-07-11T05:04:01.755" v="456" actId="20577"/>
          <ac:spMkLst>
            <pc:docMk/>
            <pc:sldMk cId="4000409490" sldId="260"/>
            <ac:spMk id="29" creationId="{AFB7DF0C-1B0E-4D59-8BA3-2B14211219D4}"/>
          </ac:spMkLst>
        </pc:spChg>
        <pc:spChg chg="add mod">
          <ac:chgData name="JIHOON Lee" userId="f3c7f4d099ee3eb8" providerId="LiveId" clId="{0E329DE1-167A-424D-9A83-DA308704A583}" dt="2017-07-11T05:04:57.458" v="472" actId="0"/>
          <ac:spMkLst>
            <pc:docMk/>
            <pc:sldMk cId="4000409490" sldId="260"/>
            <ac:spMk id="48" creationId="{8B9DC6F6-56D4-4850-B327-39A17BE6D260}"/>
          </ac:spMkLst>
        </pc:spChg>
        <pc:spChg chg="add mod">
          <ac:chgData name="JIHOON Lee" userId="f3c7f4d099ee3eb8" providerId="LiveId" clId="{0E329DE1-167A-424D-9A83-DA308704A583}" dt="2017-07-11T05:03:59.831" v="454" actId="20577"/>
          <ac:spMkLst>
            <pc:docMk/>
            <pc:sldMk cId="4000409490" sldId="260"/>
            <ac:spMk id="27" creationId="{9B1D5942-8883-4655-BFE7-90E8631D1526}"/>
          </ac:spMkLst>
        </pc:spChg>
        <pc:spChg chg="add mod">
          <ac:chgData name="JIHOON Lee" userId="f3c7f4d099ee3eb8" providerId="LiveId" clId="{0E329DE1-167A-424D-9A83-DA308704A583}" dt="2017-07-11T05:04:49.031" v="470" actId="1076"/>
          <ac:spMkLst>
            <pc:docMk/>
            <pc:sldMk cId="4000409490" sldId="260"/>
            <ac:spMk id="43" creationId="{312817AF-5738-4982-AB41-29D31E3E7DE4}"/>
          </ac:spMkLst>
        </pc:spChg>
        <pc:spChg chg="add mod ord topLvl">
          <ac:chgData name="JIHOON Lee" userId="f3c7f4d099ee3eb8" providerId="LiveId" clId="{0E329DE1-167A-424D-9A83-DA308704A583}" dt="2017-07-11T05:03:07.117" v="423" actId="0"/>
          <ac:spMkLst>
            <pc:docMk/>
            <pc:sldMk cId="4000409490" sldId="260"/>
            <ac:spMk id="19" creationId="{0E7CC43F-BCF2-4A91-9339-724C340BF2F0}"/>
          </ac:spMkLst>
        </pc:spChg>
        <pc:spChg chg="add mod">
          <ac:chgData name="JIHOON Lee" userId="f3c7f4d099ee3eb8" providerId="LiveId" clId="{0E329DE1-167A-424D-9A83-DA308704A583}" dt="2017-07-11T05:04:57.458" v="472" actId="0"/>
          <ac:spMkLst>
            <pc:docMk/>
            <pc:sldMk cId="4000409490" sldId="260"/>
            <ac:spMk id="47" creationId="{21FA8027-4B34-4495-885E-6726124B2C96}"/>
          </ac:spMkLst>
        </pc:spChg>
        <pc:spChg chg="mod topLvl">
          <ac:chgData name="JIHOON Lee" userId="f3c7f4d099ee3eb8" providerId="LiveId" clId="{0E329DE1-167A-424D-9A83-DA308704A583}" dt="2017-07-11T05:34:55.816" v="485" actId="1076"/>
          <ac:spMkLst>
            <pc:docMk/>
            <pc:sldMk cId="4000409490" sldId="260"/>
            <ac:spMk id="12" creationId="{915C71E1-278F-4F76-987C-E48F7EF45E18}"/>
          </ac:spMkLst>
        </pc:spChg>
        <pc:spChg chg="del">
          <ac:chgData name="JIHOON Lee" userId="f3c7f4d099ee3eb8" providerId="LiveId" clId="{0E329DE1-167A-424D-9A83-DA308704A583}" dt="2017-07-11T04:55:30.332" v="346" actId="478"/>
          <ac:spMkLst>
            <pc:docMk/>
            <pc:sldMk cId="4000409490" sldId="260"/>
            <ac:spMk id="3" creationId="{6D86F4DF-C8D6-4236-88F1-0227A68BDDA0}"/>
          </ac:spMkLst>
        </pc:spChg>
        <pc:spChg chg="add mod">
          <ac:chgData name="JIHOON Lee" userId="f3c7f4d099ee3eb8" providerId="LiveId" clId="{0E329DE1-167A-424D-9A83-DA308704A583}" dt="2017-07-11T05:05:17.879" v="478" actId="120"/>
          <ac:spMkLst>
            <pc:docMk/>
            <pc:sldMk cId="4000409490" sldId="260"/>
            <ac:spMk id="52" creationId="{FC844601-86A9-46DF-94DF-6EE61661F2E6}"/>
          </ac:spMkLst>
        </pc:spChg>
        <pc:grpChg chg="add del mod">
          <ac:chgData name="JIHOON Lee" userId="f3c7f4d099ee3eb8" providerId="LiveId" clId="{0E329DE1-167A-424D-9A83-DA308704A583}" dt="2017-07-11T04:59:42.406" v="390" actId="0"/>
          <ac:grpSpMkLst>
            <pc:docMk/>
            <pc:sldMk cId="4000409490" sldId="260"/>
            <ac:grpSpMk id="13" creationId="{D2C7966B-096E-4D0B-93BD-4CEC8FC8AA7C}"/>
          </ac:grpSpMkLst>
        </pc:grpChg>
        <pc:grpChg chg="add del mod">
          <ac:chgData name="JIHOON Lee" userId="f3c7f4d099ee3eb8" providerId="LiveId" clId="{0E329DE1-167A-424D-9A83-DA308704A583}" dt="2017-07-11T04:59:42.406" v="390" actId="0"/>
          <ac:grpSpMkLst>
            <pc:docMk/>
            <pc:sldMk cId="4000409490" sldId="260"/>
            <ac:grpSpMk id="16" creationId="{B5A03014-899B-4240-98FF-83F71C25E47B}"/>
          </ac:grpSpMkLst>
        </pc:grpChg>
        <pc:grpChg chg="add del mod">
          <ac:chgData name="JIHOON Lee" userId="f3c7f4d099ee3eb8" providerId="LiveId" clId="{0E329DE1-167A-424D-9A83-DA308704A583}" dt="2017-07-11T05:03:07.117" v="423" actId="0"/>
          <ac:grpSpMkLst>
            <pc:docMk/>
            <pc:sldMk cId="4000409490" sldId="260"/>
            <ac:grpSpMk id="25" creationId="{6251B2DE-BBB1-421C-8822-C749A4EF57C9}"/>
          </ac:grpSpMkLst>
        </pc:grpChg>
        <pc:grpChg chg="add del mod">
          <ac:chgData name="JIHOON Lee" userId="f3c7f4d099ee3eb8" providerId="LiveId" clId="{0E329DE1-167A-424D-9A83-DA308704A583}" dt="2017-07-11T04:59:42.406" v="390" actId="0"/>
          <ac:grpSpMkLst>
            <pc:docMk/>
            <pc:sldMk cId="4000409490" sldId="260"/>
            <ac:grpSpMk id="6" creationId="{D054357D-B594-4A67-86FE-3D548B8E2740}"/>
          </ac:grpSpMkLst>
        </pc:grpChg>
        <pc:grpChg chg="add del mod">
          <ac:chgData name="JIHOON Lee" userId="f3c7f4d099ee3eb8" providerId="LiveId" clId="{0E329DE1-167A-424D-9A83-DA308704A583}" dt="2017-07-11T04:59:42.406" v="390" actId="0"/>
          <ac:grpSpMkLst>
            <pc:docMk/>
            <pc:sldMk cId="4000409490" sldId="260"/>
            <ac:grpSpMk id="10" creationId="{63D9CDF1-A4A4-4EDF-9EFB-1CACB4E84B70}"/>
          </ac:grpSpMkLst>
        </pc:grpChg>
        <pc:grpChg chg="add del mod">
          <ac:chgData name="JIHOON Lee" userId="f3c7f4d099ee3eb8" providerId="LiveId" clId="{0E329DE1-167A-424D-9A83-DA308704A583}" dt="2017-07-11T05:00:28.406" v="401" actId="0"/>
          <ac:grpSpMkLst>
            <pc:docMk/>
            <pc:sldMk cId="4000409490" sldId="260"/>
            <ac:grpSpMk id="24" creationId="{7224A606-8DE2-4656-8E15-AC2F782DBC73}"/>
          </ac:grpSpMkLst>
        </pc:grpChg>
        <pc:grpChg chg="add del mod">
          <ac:chgData name="JIHOON Lee" userId="f3c7f4d099ee3eb8" providerId="LiveId" clId="{0E329DE1-167A-424D-9A83-DA308704A583}" dt="2017-07-11T04:59:42.406" v="390" actId="0"/>
          <ac:grpSpMkLst>
            <pc:docMk/>
            <pc:sldMk cId="4000409490" sldId="260"/>
            <ac:grpSpMk id="7" creationId="{62583ACC-D379-4CAA-93D3-305EA2C007AF}"/>
          </ac:grpSpMkLst>
        </pc:grpChg>
        <pc:cxnChg chg="add mod">
          <ac:chgData name="JIHOON Lee" userId="f3c7f4d099ee3eb8" providerId="LiveId" clId="{0E329DE1-167A-424D-9A83-DA308704A583}" dt="2017-07-11T05:05:38.520" v="482" actId="108"/>
          <ac:cxnSpMkLst>
            <pc:docMk/>
            <pc:sldMk cId="4000409490" sldId="260"/>
            <ac:cxnSpMk id="36" creationId="{A8E5E181-5AA4-4863-964B-A7DC047C5B16}"/>
          </ac:cxnSpMkLst>
        </pc:cxnChg>
        <pc:cxnChg chg="add mod">
          <ac:chgData name="JIHOON Lee" userId="f3c7f4d099ee3eb8" providerId="LiveId" clId="{0E329DE1-167A-424D-9A83-DA308704A583}" dt="2017-07-11T05:05:25.835" v="479" actId="692"/>
          <ac:cxnSpMkLst>
            <pc:docMk/>
            <pc:sldMk cId="4000409490" sldId="260"/>
            <ac:cxnSpMk id="32" creationId="{F42DE73B-73C7-43D3-A8EB-50F8F714ADEB}"/>
          </ac:cxnSpMkLst>
        </pc:cxnChg>
        <pc:cxnChg chg="add mod">
          <ac:chgData name="JIHOON Lee" userId="f3c7f4d099ee3eb8" providerId="LiveId" clId="{0E329DE1-167A-424D-9A83-DA308704A583}" dt="2017-07-11T05:05:35.831" v="480" actId="108"/>
          <ac:cxnSpMkLst>
            <pc:docMk/>
            <pc:sldMk cId="4000409490" sldId="260"/>
            <ac:cxnSpMk id="33" creationId="{B5D1E0C2-D35F-4765-911B-A8EC20A7AFC5}"/>
          </ac:cxnSpMkLst>
        </pc:cxnChg>
        <pc:cxnChg chg="add mod">
          <ac:chgData name="JIHOON Lee" userId="f3c7f4d099ee3eb8" providerId="LiveId" clId="{0E329DE1-167A-424D-9A83-DA308704A583}" dt="2017-07-11T05:34:59.197" v="486" actId="14100"/>
          <ac:cxnSpMkLst>
            <pc:docMk/>
            <pc:sldMk cId="4000409490" sldId="260"/>
            <ac:cxnSpMk id="34" creationId="{03680BC0-B536-4C38-8444-E32BA1E029B4}"/>
          </ac:cxnSpMkLst>
        </pc:cxnChg>
        <pc:cxnChg chg="add mod">
          <ac:chgData name="JIHOON Lee" userId="f3c7f4d099ee3eb8" providerId="LiveId" clId="{0E329DE1-167A-424D-9A83-DA308704A583}" dt="2017-07-11T05:05:40.199" v="483" actId="108"/>
          <ac:cxnSpMkLst>
            <pc:docMk/>
            <pc:sldMk cId="4000409490" sldId="260"/>
            <ac:cxnSpMk id="35" creationId="{6A8F2DFB-1AFC-4B0E-9AA1-CE6FFAC0372B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8DB6978-ECA9-4E5A-A664-DAC4501984A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A1F7FEB5-C7CD-4306-9792-C33E619182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9A4E3F00-12CE-4FDF-901C-2FEC9CC16C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E45DF75-5E21-4BD0-8312-1C8160F09C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311B8F5-3F67-4D04-BCED-1896D4249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818504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BA43848-FFEB-4BE3-81B3-CED4D9B23C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653988E6-A2BB-4D56-AED3-E683A62E32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9F15B611-B543-469D-8640-A47C0E8010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2903449-68E6-4EE3-8FE1-73E0FE0225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31C0FA1-2F7A-4FE5-AD62-DB52667DB8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6325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4CBCA194-87A2-451C-9DD8-352EBDC3900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FA96B0F6-5A2E-46A6-A869-3F7A097F1E1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435D7FC-FB4D-4476-8BA4-A9907D1865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F95010C-9BC2-477A-986B-ED3A1DBC92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5A4DF5B-F1CF-4823-B046-18BD93FE69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08156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80383-D8D3-4E22-A7ED-FA72CA4512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268FA0E9-4B95-4838-A29D-6FED6DBE64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E1FE28D4-D34B-4448-8436-8622D93E6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D0DF0B6E-3FB5-4511-BD7A-ECC5BE7799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2839005-AF11-411F-9A04-61CB34FEC8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887291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FC28A51-1368-4A54-A2DC-8FD68932CE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41BEE422-0CE4-444D-A19B-35CBDC4A73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F322768-BD5B-49DC-A95B-E72243640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9DA8E09-952A-4AE5-9934-848C1C890F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DC47620-7985-4C9F-A10C-7BB1B37764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612151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4386B4E-A25A-442E-AF5D-7E17B02A7C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FD37A43-5103-4D11-9D54-5E47E912240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EE24C16A-F171-4DC0-ABA9-F4B8A9BD16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F55E56D-44D7-40BC-BD00-BA6F4B8E43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F56CF4D1-82AF-42A9-B443-8A78586024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09BFB4CB-BF59-40D9-8E3A-DF02EE8384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113040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A200840-C92F-466A-9604-4870464A3E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CB12CF0F-C3F7-49B8-B81D-2E86BD44EC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750A2189-FCAC-4A04-9E3B-F6507CD70F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EFCC45B5-6A5C-48EC-BF7F-85BB39B75C4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FF74CB13-C78F-44F9-A667-814E08F8D4B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C7F3B649-7CA1-4D43-A15C-49E08EB9D9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73C313C3-5BD2-431E-8B19-76768929CC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B3515389-9277-4D9C-A115-9603989ADA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724450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2F8E5F5-D6E7-4763-9C62-5A3CE4C7E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5AAC2CE2-9E8B-4ADF-81CD-089B6050AA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70E7023F-0884-47C8-9548-6C6DAA9497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C3E43902-B33E-4CCB-A4CE-B6D7CF322D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030223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0206CC9A-E06F-409E-957A-DCF7831D40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7801732D-0D75-44D0-A7DC-F8488382EC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99952393-1701-455E-B6FE-8A3CB1DCDD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174845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015E3E6-8329-4BBE-A65B-151B97CEB7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E5EDBC3-5BF0-4EC9-B94B-36FF90E678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29E8E147-E611-4885-AF42-C495FE2F3FD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514CF414-AB4E-43F6-80DD-E9161D1B7A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DF14618-0FD1-4DC1-9EED-042BC548DB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1EB35C10-19A9-4B9A-979E-89C15AB70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28764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E52F70D-D9AC-40E2-8623-F719A36565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DC73FF58-765B-4A75-99C6-B87B4E24F01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AD2EDC09-A77A-4363-9E96-023F24E590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9164CF31-21BC-4382-A553-00F89530E5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2131B8B-CF83-4EFF-B1C4-9C59E5E943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D5140316-B3F9-48C0-92D5-4C715D9D1D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409676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98AEDF44-202C-40EC-AD4A-7EB2E41C06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6929F491-BC7D-47F2-8DAD-451819072B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54E1599-EFDA-4D08-9F82-981CA5CBEF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9A43ACF-ACB1-4B28-8B7B-07FFDEBD72F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A4D1DB4-4A04-4EFC-9CC1-281E65741ED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2613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EEEE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0" name="직선 연결선 49">
            <a:extLst>
              <a:ext uri="{FF2B5EF4-FFF2-40B4-BE49-F238E27FC236}">
                <a16:creationId xmlns:a16="http://schemas.microsoft.com/office/drawing/2014/main" id="{CA42D73E-6C3E-4738-AC37-ECB2E9597174}"/>
              </a:ext>
            </a:extLst>
          </p:cNvPr>
          <p:cNvCxnSpPr>
            <a:cxnSpLocks/>
          </p:cNvCxnSpPr>
          <p:nvPr/>
        </p:nvCxnSpPr>
        <p:spPr>
          <a:xfrm flipV="1">
            <a:off x="5634964" y="2261713"/>
            <a:ext cx="0" cy="1143248"/>
          </a:xfrm>
          <a:prstGeom prst="line">
            <a:avLst/>
          </a:prstGeom>
          <a:ln w="15875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직사각형 26">
            <a:extLst>
              <a:ext uri="{FF2B5EF4-FFF2-40B4-BE49-F238E27FC236}">
                <a16:creationId xmlns:a16="http://schemas.microsoft.com/office/drawing/2014/main" id="{EE624932-EE4B-471F-B383-6CF9B9CF0C2F}"/>
              </a:ext>
            </a:extLst>
          </p:cNvPr>
          <p:cNvSpPr/>
          <p:nvPr/>
        </p:nvSpPr>
        <p:spPr>
          <a:xfrm>
            <a:off x="4759288" y="6181984"/>
            <a:ext cx="1443916" cy="676016"/>
          </a:xfrm>
          <a:custGeom>
            <a:avLst/>
            <a:gdLst>
              <a:gd name="connsiteX0" fmla="*/ 0 w 1339141"/>
              <a:gd name="connsiteY0" fmla="*/ 0 h 502597"/>
              <a:gd name="connsiteX1" fmla="*/ 1339141 w 1339141"/>
              <a:gd name="connsiteY1" fmla="*/ 0 h 502597"/>
              <a:gd name="connsiteX2" fmla="*/ 1339141 w 1339141"/>
              <a:gd name="connsiteY2" fmla="*/ 502597 h 502597"/>
              <a:gd name="connsiteX3" fmla="*/ 0 w 1339141"/>
              <a:gd name="connsiteY3" fmla="*/ 502597 h 502597"/>
              <a:gd name="connsiteX4" fmla="*/ 0 w 1339141"/>
              <a:gd name="connsiteY4" fmla="*/ 0 h 502597"/>
              <a:gd name="connsiteX0" fmla="*/ 342900 w 1339141"/>
              <a:gd name="connsiteY0" fmla="*/ 0 h 1778947"/>
              <a:gd name="connsiteX1" fmla="*/ 1339141 w 1339141"/>
              <a:gd name="connsiteY1" fmla="*/ 1276350 h 1778947"/>
              <a:gd name="connsiteX2" fmla="*/ 1339141 w 1339141"/>
              <a:gd name="connsiteY2" fmla="*/ 1778947 h 1778947"/>
              <a:gd name="connsiteX3" fmla="*/ 0 w 1339141"/>
              <a:gd name="connsiteY3" fmla="*/ 1778947 h 1778947"/>
              <a:gd name="connsiteX4" fmla="*/ 342900 w 1339141"/>
              <a:gd name="connsiteY4" fmla="*/ 0 h 1778947"/>
              <a:gd name="connsiteX0" fmla="*/ 342900 w 1443916"/>
              <a:gd name="connsiteY0" fmla="*/ 0 h 1778947"/>
              <a:gd name="connsiteX1" fmla="*/ 1443916 w 1443916"/>
              <a:gd name="connsiteY1" fmla="*/ 19050 h 1778947"/>
              <a:gd name="connsiteX2" fmla="*/ 1339141 w 1443916"/>
              <a:gd name="connsiteY2" fmla="*/ 1778947 h 1778947"/>
              <a:gd name="connsiteX3" fmla="*/ 0 w 1443916"/>
              <a:gd name="connsiteY3" fmla="*/ 1778947 h 1778947"/>
              <a:gd name="connsiteX4" fmla="*/ 342900 w 1443916"/>
              <a:gd name="connsiteY4" fmla="*/ 0 h 17789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43916" h="1778947">
                <a:moveTo>
                  <a:pt x="342900" y="0"/>
                </a:moveTo>
                <a:lnTo>
                  <a:pt x="1443916" y="19050"/>
                </a:lnTo>
                <a:lnTo>
                  <a:pt x="1339141" y="1778947"/>
                </a:lnTo>
                <a:lnTo>
                  <a:pt x="0" y="1778947"/>
                </a:lnTo>
                <a:lnTo>
                  <a:pt x="342900" y="0"/>
                </a:lnTo>
                <a:close/>
              </a:path>
            </a:pathLst>
          </a:custGeom>
          <a:solidFill>
            <a:srgbClr val="9B292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6" name="직사각형 25">
            <a:extLst>
              <a:ext uri="{FF2B5EF4-FFF2-40B4-BE49-F238E27FC236}">
                <a16:creationId xmlns:a16="http://schemas.microsoft.com/office/drawing/2014/main" id="{B2755BCE-4BA6-426D-99A5-524616972FC8}"/>
              </a:ext>
            </a:extLst>
          </p:cNvPr>
          <p:cNvSpPr/>
          <p:nvPr/>
        </p:nvSpPr>
        <p:spPr>
          <a:xfrm>
            <a:off x="3419908" y="6196462"/>
            <a:ext cx="1667754" cy="661538"/>
          </a:xfrm>
          <a:custGeom>
            <a:avLst/>
            <a:gdLst>
              <a:gd name="connsiteX0" fmla="*/ 0 w 1339141"/>
              <a:gd name="connsiteY0" fmla="*/ 0 h 502597"/>
              <a:gd name="connsiteX1" fmla="*/ 1339141 w 1339141"/>
              <a:gd name="connsiteY1" fmla="*/ 0 h 502597"/>
              <a:gd name="connsiteX2" fmla="*/ 1339141 w 1339141"/>
              <a:gd name="connsiteY2" fmla="*/ 502597 h 502597"/>
              <a:gd name="connsiteX3" fmla="*/ 0 w 1339141"/>
              <a:gd name="connsiteY3" fmla="*/ 502597 h 502597"/>
              <a:gd name="connsiteX4" fmla="*/ 0 w 1339141"/>
              <a:gd name="connsiteY4" fmla="*/ 0 h 502597"/>
              <a:gd name="connsiteX0" fmla="*/ 609600 w 1339141"/>
              <a:gd name="connsiteY0" fmla="*/ 0 h 1778947"/>
              <a:gd name="connsiteX1" fmla="*/ 1339141 w 1339141"/>
              <a:gd name="connsiteY1" fmla="*/ 1276350 h 1778947"/>
              <a:gd name="connsiteX2" fmla="*/ 1339141 w 1339141"/>
              <a:gd name="connsiteY2" fmla="*/ 1778947 h 1778947"/>
              <a:gd name="connsiteX3" fmla="*/ 0 w 1339141"/>
              <a:gd name="connsiteY3" fmla="*/ 1778947 h 1778947"/>
              <a:gd name="connsiteX4" fmla="*/ 609600 w 1339141"/>
              <a:gd name="connsiteY4" fmla="*/ 0 h 1778947"/>
              <a:gd name="connsiteX0" fmla="*/ 561975 w 1339141"/>
              <a:gd name="connsiteY0" fmla="*/ 0 h 1740847"/>
              <a:gd name="connsiteX1" fmla="*/ 1339141 w 1339141"/>
              <a:gd name="connsiteY1" fmla="*/ 1238250 h 1740847"/>
              <a:gd name="connsiteX2" fmla="*/ 1339141 w 1339141"/>
              <a:gd name="connsiteY2" fmla="*/ 1740847 h 1740847"/>
              <a:gd name="connsiteX3" fmla="*/ 0 w 1339141"/>
              <a:gd name="connsiteY3" fmla="*/ 1740847 h 1740847"/>
              <a:gd name="connsiteX4" fmla="*/ 561975 w 1339141"/>
              <a:gd name="connsiteY4" fmla="*/ 0 h 1740847"/>
              <a:gd name="connsiteX0" fmla="*/ 561975 w 1653466"/>
              <a:gd name="connsiteY0" fmla="*/ 0 h 1740847"/>
              <a:gd name="connsiteX1" fmla="*/ 1653466 w 1653466"/>
              <a:gd name="connsiteY1" fmla="*/ 9525 h 1740847"/>
              <a:gd name="connsiteX2" fmla="*/ 1339141 w 1653466"/>
              <a:gd name="connsiteY2" fmla="*/ 1740847 h 1740847"/>
              <a:gd name="connsiteX3" fmla="*/ 0 w 1653466"/>
              <a:gd name="connsiteY3" fmla="*/ 1740847 h 1740847"/>
              <a:gd name="connsiteX4" fmla="*/ 561975 w 1653466"/>
              <a:gd name="connsiteY4" fmla="*/ 0 h 1740847"/>
              <a:gd name="connsiteX0" fmla="*/ 561975 w 1667754"/>
              <a:gd name="connsiteY0" fmla="*/ 0 h 1740847"/>
              <a:gd name="connsiteX1" fmla="*/ 1667754 w 1667754"/>
              <a:gd name="connsiteY1" fmla="*/ 9525 h 1740847"/>
              <a:gd name="connsiteX2" fmla="*/ 1339141 w 1667754"/>
              <a:gd name="connsiteY2" fmla="*/ 1740847 h 1740847"/>
              <a:gd name="connsiteX3" fmla="*/ 0 w 1667754"/>
              <a:gd name="connsiteY3" fmla="*/ 1740847 h 1740847"/>
              <a:gd name="connsiteX4" fmla="*/ 561975 w 1667754"/>
              <a:gd name="connsiteY4" fmla="*/ 0 h 17408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67754" h="1740847">
                <a:moveTo>
                  <a:pt x="561975" y="0"/>
                </a:moveTo>
                <a:lnTo>
                  <a:pt x="1667754" y="9525"/>
                </a:lnTo>
                <a:lnTo>
                  <a:pt x="1339141" y="1740847"/>
                </a:lnTo>
                <a:lnTo>
                  <a:pt x="0" y="1740847"/>
                </a:lnTo>
                <a:lnTo>
                  <a:pt x="561975" y="0"/>
                </a:lnTo>
                <a:close/>
              </a:path>
            </a:pathLst>
          </a:custGeom>
          <a:solidFill>
            <a:srgbClr val="4280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8" name="직사각형 27">
            <a:extLst>
              <a:ext uri="{FF2B5EF4-FFF2-40B4-BE49-F238E27FC236}">
                <a16:creationId xmlns:a16="http://schemas.microsoft.com/office/drawing/2014/main" id="{85482014-46F8-41A3-9B1D-3C7C54C4F113}"/>
              </a:ext>
            </a:extLst>
          </p:cNvPr>
          <p:cNvSpPr/>
          <p:nvPr/>
        </p:nvSpPr>
        <p:spPr>
          <a:xfrm>
            <a:off x="6098658" y="6196462"/>
            <a:ext cx="1339141" cy="661538"/>
          </a:xfrm>
          <a:custGeom>
            <a:avLst/>
            <a:gdLst>
              <a:gd name="connsiteX0" fmla="*/ 0 w 1339141"/>
              <a:gd name="connsiteY0" fmla="*/ 0 h 502597"/>
              <a:gd name="connsiteX1" fmla="*/ 1339141 w 1339141"/>
              <a:gd name="connsiteY1" fmla="*/ 0 h 502597"/>
              <a:gd name="connsiteX2" fmla="*/ 1339141 w 1339141"/>
              <a:gd name="connsiteY2" fmla="*/ 502597 h 502597"/>
              <a:gd name="connsiteX3" fmla="*/ 0 w 1339141"/>
              <a:gd name="connsiteY3" fmla="*/ 502597 h 502597"/>
              <a:gd name="connsiteX4" fmla="*/ 0 w 1339141"/>
              <a:gd name="connsiteY4" fmla="*/ 0 h 502597"/>
              <a:gd name="connsiteX0" fmla="*/ 109537 w 1339141"/>
              <a:gd name="connsiteY0" fmla="*/ 0 h 1740847"/>
              <a:gd name="connsiteX1" fmla="*/ 1339141 w 1339141"/>
              <a:gd name="connsiteY1" fmla="*/ 1238250 h 1740847"/>
              <a:gd name="connsiteX2" fmla="*/ 1339141 w 1339141"/>
              <a:gd name="connsiteY2" fmla="*/ 1740847 h 1740847"/>
              <a:gd name="connsiteX3" fmla="*/ 0 w 1339141"/>
              <a:gd name="connsiteY3" fmla="*/ 1740847 h 1740847"/>
              <a:gd name="connsiteX4" fmla="*/ 109537 w 1339141"/>
              <a:gd name="connsiteY4" fmla="*/ 0 h 1740847"/>
              <a:gd name="connsiteX0" fmla="*/ 109537 w 1339141"/>
              <a:gd name="connsiteY0" fmla="*/ 0 h 1740847"/>
              <a:gd name="connsiteX1" fmla="*/ 1229603 w 1339141"/>
              <a:gd name="connsiteY1" fmla="*/ 14288 h 1740847"/>
              <a:gd name="connsiteX2" fmla="*/ 1339141 w 1339141"/>
              <a:gd name="connsiteY2" fmla="*/ 1740847 h 1740847"/>
              <a:gd name="connsiteX3" fmla="*/ 0 w 1339141"/>
              <a:gd name="connsiteY3" fmla="*/ 1740847 h 1740847"/>
              <a:gd name="connsiteX4" fmla="*/ 109537 w 1339141"/>
              <a:gd name="connsiteY4" fmla="*/ 0 h 17408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339141" h="1740847">
                <a:moveTo>
                  <a:pt x="109537" y="0"/>
                </a:moveTo>
                <a:lnTo>
                  <a:pt x="1229603" y="14288"/>
                </a:lnTo>
                <a:lnTo>
                  <a:pt x="1339141" y="1740847"/>
                </a:lnTo>
                <a:lnTo>
                  <a:pt x="0" y="1740847"/>
                </a:lnTo>
                <a:lnTo>
                  <a:pt x="109537" y="0"/>
                </a:lnTo>
                <a:close/>
              </a:path>
            </a:pathLst>
          </a:custGeom>
          <a:solidFill>
            <a:srgbClr val="11191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9" name="직사각형 28">
            <a:extLst>
              <a:ext uri="{FF2B5EF4-FFF2-40B4-BE49-F238E27FC236}">
                <a16:creationId xmlns:a16="http://schemas.microsoft.com/office/drawing/2014/main" id="{9287D5F3-0084-4B64-B923-C2BD127642C4}"/>
              </a:ext>
            </a:extLst>
          </p:cNvPr>
          <p:cNvSpPr/>
          <p:nvPr/>
        </p:nvSpPr>
        <p:spPr>
          <a:xfrm>
            <a:off x="7323499" y="6194049"/>
            <a:ext cx="1453441" cy="663951"/>
          </a:xfrm>
          <a:custGeom>
            <a:avLst/>
            <a:gdLst>
              <a:gd name="connsiteX0" fmla="*/ 0 w 1339141"/>
              <a:gd name="connsiteY0" fmla="*/ 0 h 502597"/>
              <a:gd name="connsiteX1" fmla="*/ 1339141 w 1339141"/>
              <a:gd name="connsiteY1" fmla="*/ 0 h 502597"/>
              <a:gd name="connsiteX2" fmla="*/ 1339141 w 1339141"/>
              <a:gd name="connsiteY2" fmla="*/ 502597 h 502597"/>
              <a:gd name="connsiteX3" fmla="*/ 0 w 1339141"/>
              <a:gd name="connsiteY3" fmla="*/ 502597 h 502597"/>
              <a:gd name="connsiteX4" fmla="*/ 0 w 1339141"/>
              <a:gd name="connsiteY4" fmla="*/ 0 h 502597"/>
              <a:gd name="connsiteX0" fmla="*/ 0 w 1339141"/>
              <a:gd name="connsiteY0" fmla="*/ 1244600 h 1747197"/>
              <a:gd name="connsiteX1" fmla="*/ 999416 w 1339141"/>
              <a:gd name="connsiteY1" fmla="*/ 0 h 1747197"/>
              <a:gd name="connsiteX2" fmla="*/ 1339141 w 1339141"/>
              <a:gd name="connsiteY2" fmla="*/ 1747197 h 1747197"/>
              <a:gd name="connsiteX3" fmla="*/ 0 w 1339141"/>
              <a:gd name="connsiteY3" fmla="*/ 1747197 h 1747197"/>
              <a:gd name="connsiteX4" fmla="*/ 0 w 1339141"/>
              <a:gd name="connsiteY4" fmla="*/ 1244600 h 1747197"/>
              <a:gd name="connsiteX0" fmla="*/ 0 w 1453441"/>
              <a:gd name="connsiteY0" fmla="*/ 9525 h 1747197"/>
              <a:gd name="connsiteX1" fmla="*/ 1113716 w 1453441"/>
              <a:gd name="connsiteY1" fmla="*/ 0 h 1747197"/>
              <a:gd name="connsiteX2" fmla="*/ 1453441 w 1453441"/>
              <a:gd name="connsiteY2" fmla="*/ 1747197 h 1747197"/>
              <a:gd name="connsiteX3" fmla="*/ 114300 w 1453441"/>
              <a:gd name="connsiteY3" fmla="*/ 1747197 h 1747197"/>
              <a:gd name="connsiteX4" fmla="*/ 0 w 1453441"/>
              <a:gd name="connsiteY4" fmla="*/ 9525 h 17471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3441" h="1747197">
                <a:moveTo>
                  <a:pt x="0" y="9525"/>
                </a:moveTo>
                <a:lnTo>
                  <a:pt x="1113716" y="0"/>
                </a:lnTo>
                <a:lnTo>
                  <a:pt x="1453441" y="1747197"/>
                </a:lnTo>
                <a:lnTo>
                  <a:pt x="114300" y="1747197"/>
                </a:lnTo>
                <a:lnTo>
                  <a:pt x="0" y="9525"/>
                </a:lnTo>
                <a:close/>
              </a:path>
            </a:pathLst>
          </a:custGeom>
          <a:solidFill>
            <a:srgbClr val="A8731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0" name="직사각형 29">
            <a:extLst>
              <a:ext uri="{FF2B5EF4-FFF2-40B4-BE49-F238E27FC236}">
                <a16:creationId xmlns:a16="http://schemas.microsoft.com/office/drawing/2014/main" id="{60932ADB-F8ED-4DFE-A0BD-34A784E090ED}"/>
              </a:ext>
            </a:extLst>
          </p:cNvPr>
          <p:cNvSpPr/>
          <p:nvPr/>
        </p:nvSpPr>
        <p:spPr>
          <a:xfrm>
            <a:off x="8440390" y="6196462"/>
            <a:ext cx="1675691" cy="661538"/>
          </a:xfrm>
          <a:custGeom>
            <a:avLst/>
            <a:gdLst>
              <a:gd name="connsiteX0" fmla="*/ 0 w 1339141"/>
              <a:gd name="connsiteY0" fmla="*/ 0 h 502597"/>
              <a:gd name="connsiteX1" fmla="*/ 1339141 w 1339141"/>
              <a:gd name="connsiteY1" fmla="*/ 0 h 502597"/>
              <a:gd name="connsiteX2" fmla="*/ 1339141 w 1339141"/>
              <a:gd name="connsiteY2" fmla="*/ 502597 h 502597"/>
              <a:gd name="connsiteX3" fmla="*/ 0 w 1339141"/>
              <a:gd name="connsiteY3" fmla="*/ 502597 h 502597"/>
              <a:gd name="connsiteX4" fmla="*/ 0 w 1339141"/>
              <a:gd name="connsiteY4" fmla="*/ 0 h 502597"/>
              <a:gd name="connsiteX0" fmla="*/ 0 w 1675691"/>
              <a:gd name="connsiteY0" fmla="*/ 0 h 1740847"/>
              <a:gd name="connsiteX1" fmla="*/ 1675691 w 1675691"/>
              <a:gd name="connsiteY1" fmla="*/ 1238250 h 1740847"/>
              <a:gd name="connsiteX2" fmla="*/ 1675691 w 1675691"/>
              <a:gd name="connsiteY2" fmla="*/ 1740847 h 1740847"/>
              <a:gd name="connsiteX3" fmla="*/ 336550 w 1675691"/>
              <a:gd name="connsiteY3" fmla="*/ 1740847 h 1740847"/>
              <a:gd name="connsiteX4" fmla="*/ 0 w 1675691"/>
              <a:gd name="connsiteY4" fmla="*/ 0 h 1740847"/>
              <a:gd name="connsiteX0" fmla="*/ 0 w 1675691"/>
              <a:gd name="connsiteY0" fmla="*/ 0 h 1740847"/>
              <a:gd name="connsiteX1" fmla="*/ 1118479 w 1675691"/>
              <a:gd name="connsiteY1" fmla="*/ 4763 h 1740847"/>
              <a:gd name="connsiteX2" fmla="*/ 1675691 w 1675691"/>
              <a:gd name="connsiteY2" fmla="*/ 1740847 h 1740847"/>
              <a:gd name="connsiteX3" fmla="*/ 336550 w 1675691"/>
              <a:gd name="connsiteY3" fmla="*/ 1740847 h 1740847"/>
              <a:gd name="connsiteX4" fmla="*/ 0 w 1675691"/>
              <a:gd name="connsiteY4" fmla="*/ 0 h 17408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75691" h="1740847">
                <a:moveTo>
                  <a:pt x="0" y="0"/>
                </a:moveTo>
                <a:lnTo>
                  <a:pt x="1118479" y="4763"/>
                </a:lnTo>
                <a:lnTo>
                  <a:pt x="1675691" y="1740847"/>
                </a:lnTo>
                <a:lnTo>
                  <a:pt x="336550" y="1740847"/>
                </a:lnTo>
                <a:lnTo>
                  <a:pt x="0" y="0"/>
                </a:lnTo>
                <a:close/>
              </a:path>
            </a:pathLst>
          </a:custGeom>
          <a:solidFill>
            <a:srgbClr val="2A6C5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grpSp>
        <p:nvGrpSpPr>
          <p:cNvPr id="36" name="그룹 35">
            <a:extLst>
              <a:ext uri="{FF2B5EF4-FFF2-40B4-BE49-F238E27FC236}">
                <a16:creationId xmlns:a16="http://schemas.microsoft.com/office/drawing/2014/main" id="{74F4E860-7C10-488C-A9CD-4191DD1D9D40}"/>
              </a:ext>
            </a:extLst>
          </p:cNvPr>
          <p:cNvGrpSpPr/>
          <p:nvPr/>
        </p:nvGrpSpPr>
        <p:grpSpPr>
          <a:xfrm>
            <a:off x="3973413" y="4212145"/>
            <a:ext cx="1116008" cy="2020502"/>
            <a:chOff x="3098609" y="2399096"/>
            <a:chExt cx="1116008" cy="2020502"/>
          </a:xfrm>
          <a:solidFill>
            <a:srgbClr val="5AA2B2"/>
          </a:solidFill>
        </p:grpSpPr>
        <p:sp>
          <p:nvSpPr>
            <p:cNvPr id="4" name="이등변 삼각형 3">
              <a:extLst>
                <a:ext uri="{FF2B5EF4-FFF2-40B4-BE49-F238E27FC236}">
                  <a16:creationId xmlns:a16="http://schemas.microsoft.com/office/drawing/2014/main" id="{8ADF468E-B083-4A79-8E40-7598E2CB33FD}"/>
                </a:ext>
              </a:extLst>
            </p:cNvPr>
            <p:cNvSpPr/>
            <p:nvPr/>
          </p:nvSpPr>
          <p:spPr>
            <a:xfrm>
              <a:off x="3098609" y="2399096"/>
              <a:ext cx="1116008" cy="24250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6" name="직사각형 5">
              <a:extLst>
                <a:ext uri="{FF2B5EF4-FFF2-40B4-BE49-F238E27FC236}">
                  <a16:creationId xmlns:a16="http://schemas.microsoft.com/office/drawing/2014/main" id="{A47B1632-A0DB-49CA-BB87-A961653A9F2C}"/>
                </a:ext>
              </a:extLst>
            </p:cNvPr>
            <p:cNvSpPr/>
            <p:nvPr/>
          </p:nvSpPr>
          <p:spPr>
            <a:xfrm>
              <a:off x="3098609" y="2641599"/>
              <a:ext cx="1116008" cy="1777999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5" name="그룹 34">
            <a:extLst>
              <a:ext uri="{FF2B5EF4-FFF2-40B4-BE49-F238E27FC236}">
                <a16:creationId xmlns:a16="http://schemas.microsoft.com/office/drawing/2014/main" id="{066F688B-A97B-4636-BA9E-722FD7FB212F}"/>
              </a:ext>
            </a:extLst>
          </p:cNvPr>
          <p:cNvGrpSpPr/>
          <p:nvPr/>
        </p:nvGrpSpPr>
        <p:grpSpPr>
          <a:xfrm>
            <a:off x="5091601" y="3308473"/>
            <a:ext cx="1116008" cy="2924175"/>
            <a:chOff x="4216797" y="1495424"/>
            <a:chExt cx="1116008" cy="2924175"/>
          </a:xfrm>
          <a:solidFill>
            <a:srgbClr val="D04D4D"/>
          </a:solidFill>
        </p:grpSpPr>
        <p:sp>
          <p:nvSpPr>
            <p:cNvPr id="9" name="이등변 삼각형 8">
              <a:extLst>
                <a:ext uri="{FF2B5EF4-FFF2-40B4-BE49-F238E27FC236}">
                  <a16:creationId xmlns:a16="http://schemas.microsoft.com/office/drawing/2014/main" id="{D32D1289-7741-4313-BE12-D7602C7A2EB5}"/>
                </a:ext>
              </a:extLst>
            </p:cNvPr>
            <p:cNvSpPr/>
            <p:nvPr/>
          </p:nvSpPr>
          <p:spPr>
            <a:xfrm>
              <a:off x="4216797" y="1495424"/>
              <a:ext cx="1116008" cy="24250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0" name="직사각형 9">
              <a:extLst>
                <a:ext uri="{FF2B5EF4-FFF2-40B4-BE49-F238E27FC236}">
                  <a16:creationId xmlns:a16="http://schemas.microsoft.com/office/drawing/2014/main" id="{A8902CEC-EB94-4F63-BB57-7691CA707C99}"/>
                </a:ext>
              </a:extLst>
            </p:cNvPr>
            <p:cNvSpPr/>
            <p:nvPr/>
          </p:nvSpPr>
          <p:spPr>
            <a:xfrm>
              <a:off x="4216797" y="1737927"/>
              <a:ext cx="1116008" cy="2681672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grpSp>
        <p:nvGrpSpPr>
          <p:cNvPr id="34" name="그룹 33">
            <a:extLst>
              <a:ext uri="{FF2B5EF4-FFF2-40B4-BE49-F238E27FC236}">
                <a16:creationId xmlns:a16="http://schemas.microsoft.com/office/drawing/2014/main" id="{0565154F-8F25-46E4-98AC-D3446FC028DB}"/>
              </a:ext>
            </a:extLst>
          </p:cNvPr>
          <p:cNvGrpSpPr/>
          <p:nvPr/>
        </p:nvGrpSpPr>
        <p:grpSpPr>
          <a:xfrm>
            <a:off x="6209789" y="3778260"/>
            <a:ext cx="1116008" cy="2454388"/>
            <a:chOff x="5334985" y="1965211"/>
            <a:chExt cx="1116008" cy="2454388"/>
          </a:xfrm>
          <a:solidFill>
            <a:srgbClr val="293A39"/>
          </a:solidFill>
        </p:grpSpPr>
        <p:sp>
          <p:nvSpPr>
            <p:cNvPr id="12" name="이등변 삼각형 11">
              <a:extLst>
                <a:ext uri="{FF2B5EF4-FFF2-40B4-BE49-F238E27FC236}">
                  <a16:creationId xmlns:a16="http://schemas.microsoft.com/office/drawing/2014/main" id="{3D024D0B-0B6C-4374-87BF-970378F618AE}"/>
                </a:ext>
              </a:extLst>
            </p:cNvPr>
            <p:cNvSpPr/>
            <p:nvPr/>
          </p:nvSpPr>
          <p:spPr>
            <a:xfrm>
              <a:off x="5334985" y="1965211"/>
              <a:ext cx="1116008" cy="24250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3" name="직사각형 12">
              <a:extLst>
                <a:ext uri="{FF2B5EF4-FFF2-40B4-BE49-F238E27FC236}">
                  <a16:creationId xmlns:a16="http://schemas.microsoft.com/office/drawing/2014/main" id="{7FFD3D68-F15A-43E9-BF8E-D693D0A82150}"/>
                </a:ext>
              </a:extLst>
            </p:cNvPr>
            <p:cNvSpPr/>
            <p:nvPr/>
          </p:nvSpPr>
          <p:spPr>
            <a:xfrm>
              <a:off x="5334985" y="2201803"/>
              <a:ext cx="1116008" cy="2217796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sp>
        <p:nvSpPr>
          <p:cNvPr id="15" name="이등변 삼각형 14">
            <a:extLst>
              <a:ext uri="{FF2B5EF4-FFF2-40B4-BE49-F238E27FC236}">
                <a16:creationId xmlns:a16="http://schemas.microsoft.com/office/drawing/2014/main" id="{C340E98C-5CE1-4D72-9E1D-24D515BF083C}"/>
              </a:ext>
            </a:extLst>
          </p:cNvPr>
          <p:cNvSpPr/>
          <p:nvPr/>
        </p:nvSpPr>
        <p:spPr>
          <a:xfrm>
            <a:off x="7325797" y="2623855"/>
            <a:ext cx="1116008" cy="242503"/>
          </a:xfrm>
          <a:prstGeom prst="triangle">
            <a:avLst/>
          </a:prstGeom>
          <a:solidFill>
            <a:srgbClr val="E4B16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6" name="직사각형 15">
            <a:extLst>
              <a:ext uri="{FF2B5EF4-FFF2-40B4-BE49-F238E27FC236}">
                <a16:creationId xmlns:a16="http://schemas.microsoft.com/office/drawing/2014/main" id="{2295739D-9C76-4577-828A-8CAADCBF4B54}"/>
              </a:ext>
            </a:extLst>
          </p:cNvPr>
          <p:cNvSpPr/>
          <p:nvPr/>
        </p:nvSpPr>
        <p:spPr>
          <a:xfrm>
            <a:off x="7325797" y="2860799"/>
            <a:ext cx="1116008" cy="3371849"/>
          </a:xfrm>
          <a:prstGeom prst="rect">
            <a:avLst/>
          </a:prstGeom>
          <a:solidFill>
            <a:srgbClr val="E4B16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grpSp>
        <p:nvGrpSpPr>
          <p:cNvPr id="32" name="그룹 31">
            <a:extLst>
              <a:ext uri="{FF2B5EF4-FFF2-40B4-BE49-F238E27FC236}">
                <a16:creationId xmlns:a16="http://schemas.microsoft.com/office/drawing/2014/main" id="{706771F9-F3EA-4BDF-A747-F9599B542A3C}"/>
              </a:ext>
            </a:extLst>
          </p:cNvPr>
          <p:cNvGrpSpPr/>
          <p:nvPr/>
        </p:nvGrpSpPr>
        <p:grpSpPr>
          <a:xfrm>
            <a:off x="8441805" y="2860799"/>
            <a:ext cx="1116008" cy="3371849"/>
            <a:chOff x="7567001" y="1495424"/>
            <a:chExt cx="1116008" cy="3371849"/>
          </a:xfrm>
          <a:solidFill>
            <a:srgbClr val="45B087"/>
          </a:solidFill>
        </p:grpSpPr>
        <p:sp>
          <p:nvSpPr>
            <p:cNvPr id="18" name="이등변 삼각형 17">
              <a:extLst>
                <a:ext uri="{FF2B5EF4-FFF2-40B4-BE49-F238E27FC236}">
                  <a16:creationId xmlns:a16="http://schemas.microsoft.com/office/drawing/2014/main" id="{BB20DBFB-73CF-4497-BE2A-E163563B1219}"/>
                </a:ext>
              </a:extLst>
            </p:cNvPr>
            <p:cNvSpPr/>
            <p:nvPr/>
          </p:nvSpPr>
          <p:spPr>
            <a:xfrm>
              <a:off x="7567001" y="1495424"/>
              <a:ext cx="1116008" cy="242503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9" name="직사각형 18">
              <a:extLst>
                <a:ext uri="{FF2B5EF4-FFF2-40B4-BE49-F238E27FC236}">
                  <a16:creationId xmlns:a16="http://schemas.microsoft.com/office/drawing/2014/main" id="{BF67C5FE-8FAB-4304-9B3A-36474A2516A4}"/>
                </a:ext>
              </a:extLst>
            </p:cNvPr>
            <p:cNvSpPr/>
            <p:nvPr/>
          </p:nvSpPr>
          <p:spPr>
            <a:xfrm>
              <a:off x="7567001" y="1737927"/>
              <a:ext cx="1116008" cy="3129346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sp>
        <p:nvSpPr>
          <p:cNvPr id="43" name="TextBox 42">
            <a:extLst>
              <a:ext uri="{FF2B5EF4-FFF2-40B4-BE49-F238E27FC236}">
                <a16:creationId xmlns:a16="http://schemas.microsoft.com/office/drawing/2014/main" id="{E77EEB57-9FF4-4F73-8751-A49ED54A0F03}"/>
              </a:ext>
            </a:extLst>
          </p:cNvPr>
          <p:cNvSpPr txBox="1"/>
          <p:nvPr/>
        </p:nvSpPr>
        <p:spPr>
          <a:xfrm>
            <a:off x="4140123" y="4528853"/>
            <a:ext cx="79060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4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40%</a:t>
            </a:r>
            <a:endParaRPr lang="ko-KR" altLang="en-US" sz="2400" spc="-15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570C65CF-EB9E-45A2-B006-846AFBA23636}"/>
              </a:ext>
            </a:extLst>
          </p:cNvPr>
          <p:cNvSpPr txBox="1"/>
          <p:nvPr/>
        </p:nvSpPr>
        <p:spPr>
          <a:xfrm>
            <a:off x="5254304" y="3638141"/>
            <a:ext cx="79060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4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50%</a:t>
            </a:r>
            <a:endParaRPr lang="ko-KR" altLang="en-US" sz="2400" spc="-15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997CF7A2-66E5-4A13-9931-04987A23556E}"/>
              </a:ext>
            </a:extLst>
          </p:cNvPr>
          <p:cNvSpPr txBox="1"/>
          <p:nvPr/>
        </p:nvSpPr>
        <p:spPr>
          <a:xfrm>
            <a:off x="6369605" y="4118437"/>
            <a:ext cx="79060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4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45%</a:t>
            </a:r>
            <a:endParaRPr lang="ko-KR" altLang="en-US" sz="2400" spc="-15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04FB7797-44A5-4B03-AF67-89998A5FC735}"/>
              </a:ext>
            </a:extLst>
          </p:cNvPr>
          <p:cNvSpPr txBox="1"/>
          <p:nvPr/>
        </p:nvSpPr>
        <p:spPr>
          <a:xfrm>
            <a:off x="7488236" y="2968059"/>
            <a:ext cx="79060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4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55%</a:t>
            </a:r>
            <a:endParaRPr lang="ko-KR" altLang="en-US" sz="2400" spc="-15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7CCCEB27-D040-43B0-A1E1-2B676592639C}"/>
              </a:ext>
            </a:extLst>
          </p:cNvPr>
          <p:cNvSpPr txBox="1"/>
          <p:nvPr/>
        </p:nvSpPr>
        <p:spPr>
          <a:xfrm>
            <a:off x="8595739" y="3114972"/>
            <a:ext cx="79060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4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53%</a:t>
            </a:r>
            <a:endParaRPr lang="ko-KR" altLang="en-US" sz="2400" spc="-15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F06BB31-6F45-4E8B-864F-3B31BC0BF4CB}"/>
              </a:ext>
            </a:extLst>
          </p:cNvPr>
          <p:cNvSpPr txBox="1"/>
          <p:nvPr/>
        </p:nvSpPr>
        <p:spPr>
          <a:xfrm>
            <a:off x="1524748" y="4267243"/>
            <a:ext cx="214674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6EF28D7-EDC7-409A-A155-783499831ABF}"/>
              </a:ext>
            </a:extLst>
          </p:cNvPr>
          <p:cNvSpPr txBox="1"/>
          <p:nvPr/>
        </p:nvSpPr>
        <p:spPr>
          <a:xfrm>
            <a:off x="1765135" y="4766940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40%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92868EB-C0E1-4D6C-991E-C973E947CE1C}"/>
              </a:ext>
            </a:extLst>
          </p:cNvPr>
          <p:cNvSpPr txBox="1"/>
          <p:nvPr/>
        </p:nvSpPr>
        <p:spPr>
          <a:xfrm>
            <a:off x="3731059" y="2159901"/>
            <a:ext cx="192392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70AFF6B9-3120-499A-B125-D396502B1F2F}"/>
              </a:ext>
            </a:extLst>
          </p:cNvPr>
          <p:cNvSpPr txBox="1"/>
          <p:nvPr/>
        </p:nvSpPr>
        <p:spPr>
          <a:xfrm>
            <a:off x="3748629" y="2659598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50%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2F4858B7-A7CB-40DD-90FB-F29F9B1B7554}"/>
              </a:ext>
            </a:extLst>
          </p:cNvPr>
          <p:cNvSpPr txBox="1"/>
          <p:nvPr/>
        </p:nvSpPr>
        <p:spPr>
          <a:xfrm>
            <a:off x="4559701" y="751847"/>
            <a:ext cx="214674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07A9B97F-98C9-4D87-A7E8-BDF48FFB73B5}"/>
              </a:ext>
            </a:extLst>
          </p:cNvPr>
          <p:cNvSpPr txBox="1"/>
          <p:nvPr/>
        </p:nvSpPr>
        <p:spPr>
          <a:xfrm>
            <a:off x="4800088" y="1251544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45%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0DD7ACF9-81DC-4D3C-908C-DE31A6B9B3CC}"/>
              </a:ext>
            </a:extLst>
          </p:cNvPr>
          <p:cNvSpPr txBox="1"/>
          <p:nvPr/>
        </p:nvSpPr>
        <p:spPr>
          <a:xfrm>
            <a:off x="7949884" y="1338343"/>
            <a:ext cx="214674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0C549D71-5385-4AE7-B780-69492702B28A}"/>
              </a:ext>
            </a:extLst>
          </p:cNvPr>
          <p:cNvSpPr txBox="1"/>
          <p:nvPr/>
        </p:nvSpPr>
        <p:spPr>
          <a:xfrm>
            <a:off x="7949884" y="1838040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55%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9D24C9AC-F44F-4B5F-806E-295835DD880C}"/>
              </a:ext>
            </a:extLst>
          </p:cNvPr>
          <p:cNvSpPr txBox="1"/>
          <p:nvPr/>
        </p:nvSpPr>
        <p:spPr>
          <a:xfrm>
            <a:off x="9711747" y="2906504"/>
            <a:ext cx="214674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63C663BF-AEB8-4C08-902D-521C5CD292A3}"/>
              </a:ext>
            </a:extLst>
          </p:cNvPr>
          <p:cNvSpPr txBox="1"/>
          <p:nvPr/>
        </p:nvSpPr>
        <p:spPr>
          <a:xfrm>
            <a:off x="9711747" y="3406201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53%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cxnSp>
        <p:nvCxnSpPr>
          <p:cNvPr id="5" name="직선 연결선 4">
            <a:extLst>
              <a:ext uri="{FF2B5EF4-FFF2-40B4-BE49-F238E27FC236}">
                <a16:creationId xmlns:a16="http://schemas.microsoft.com/office/drawing/2014/main" id="{CB7AAED8-BC8C-4254-B3AB-4E2B3C51F1EA}"/>
              </a:ext>
            </a:extLst>
          </p:cNvPr>
          <p:cNvCxnSpPr>
            <a:cxnSpLocks/>
            <a:stCxn id="4" idx="0"/>
          </p:cNvCxnSpPr>
          <p:nvPr/>
        </p:nvCxnSpPr>
        <p:spPr>
          <a:xfrm flipH="1">
            <a:off x="1524748" y="4212145"/>
            <a:ext cx="3006669" cy="0"/>
          </a:xfrm>
          <a:prstGeom prst="line">
            <a:avLst/>
          </a:prstGeom>
          <a:ln w="15875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직선 연결선 50">
            <a:extLst>
              <a:ext uri="{FF2B5EF4-FFF2-40B4-BE49-F238E27FC236}">
                <a16:creationId xmlns:a16="http://schemas.microsoft.com/office/drawing/2014/main" id="{B56FFE82-F496-428D-A136-F6179C99E668}"/>
              </a:ext>
            </a:extLst>
          </p:cNvPr>
          <p:cNvCxnSpPr>
            <a:cxnSpLocks/>
          </p:cNvCxnSpPr>
          <p:nvPr/>
        </p:nvCxnSpPr>
        <p:spPr>
          <a:xfrm flipV="1">
            <a:off x="6756155" y="806629"/>
            <a:ext cx="0" cy="2971632"/>
          </a:xfrm>
          <a:prstGeom prst="line">
            <a:avLst/>
          </a:prstGeom>
          <a:ln w="15875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직선 연결선 52">
            <a:extLst>
              <a:ext uri="{FF2B5EF4-FFF2-40B4-BE49-F238E27FC236}">
                <a16:creationId xmlns:a16="http://schemas.microsoft.com/office/drawing/2014/main" id="{F7DBFE97-B14E-4949-9AF1-4A6A9FFA87F8}"/>
              </a:ext>
            </a:extLst>
          </p:cNvPr>
          <p:cNvCxnSpPr>
            <a:cxnSpLocks/>
          </p:cNvCxnSpPr>
          <p:nvPr/>
        </p:nvCxnSpPr>
        <p:spPr>
          <a:xfrm flipV="1">
            <a:off x="7876501" y="1470121"/>
            <a:ext cx="0" cy="1153735"/>
          </a:xfrm>
          <a:prstGeom prst="line">
            <a:avLst/>
          </a:prstGeom>
          <a:ln w="15875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직선 연결선 53">
            <a:extLst>
              <a:ext uri="{FF2B5EF4-FFF2-40B4-BE49-F238E27FC236}">
                <a16:creationId xmlns:a16="http://schemas.microsoft.com/office/drawing/2014/main" id="{79742641-5859-42F0-B4C8-198F6C2E4C28}"/>
              </a:ext>
            </a:extLst>
          </p:cNvPr>
          <p:cNvCxnSpPr>
            <a:cxnSpLocks/>
          </p:cNvCxnSpPr>
          <p:nvPr/>
        </p:nvCxnSpPr>
        <p:spPr>
          <a:xfrm flipH="1">
            <a:off x="8991040" y="2859071"/>
            <a:ext cx="2701607" cy="0"/>
          </a:xfrm>
          <a:prstGeom prst="line">
            <a:avLst/>
          </a:prstGeom>
          <a:ln w="15875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TextBox 54">
            <a:extLst>
              <a:ext uri="{FF2B5EF4-FFF2-40B4-BE49-F238E27FC236}">
                <a16:creationId xmlns:a16="http://schemas.microsoft.com/office/drawing/2014/main" id="{F638F20A-1108-4A42-B465-98A04863A1B5}"/>
              </a:ext>
            </a:extLst>
          </p:cNvPr>
          <p:cNvSpPr txBox="1"/>
          <p:nvPr/>
        </p:nvSpPr>
        <p:spPr>
          <a:xfrm>
            <a:off x="7528820" y="3397713"/>
            <a:ext cx="69602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</a:t>
            </a:r>
            <a:r>
              <a:rPr lang="ko-KR" altLang="en-US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3509A9D7-CEB0-43C9-A282-87E0498EA1C8}"/>
              </a:ext>
            </a:extLst>
          </p:cNvPr>
          <p:cNvSpPr txBox="1"/>
          <p:nvPr/>
        </p:nvSpPr>
        <p:spPr>
          <a:xfrm>
            <a:off x="8574503" y="3561346"/>
            <a:ext cx="69602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</a:t>
            </a:r>
            <a:r>
              <a:rPr lang="ko-KR" altLang="en-US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E875CAB-4DEC-4427-961B-704EF89F270A}"/>
              </a:ext>
            </a:extLst>
          </p:cNvPr>
          <p:cNvSpPr txBox="1"/>
          <p:nvPr/>
        </p:nvSpPr>
        <p:spPr>
          <a:xfrm>
            <a:off x="5286333" y="4096111"/>
            <a:ext cx="69602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DA922875-D2D3-4F67-88F3-D7B3CB209AC3}"/>
              </a:ext>
            </a:extLst>
          </p:cNvPr>
          <p:cNvSpPr txBox="1"/>
          <p:nvPr/>
        </p:nvSpPr>
        <p:spPr>
          <a:xfrm>
            <a:off x="6414579" y="4583558"/>
            <a:ext cx="69602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3B44A0C2-81F1-4A43-9733-B2648699F543}"/>
              </a:ext>
            </a:extLst>
          </p:cNvPr>
          <p:cNvSpPr txBox="1"/>
          <p:nvPr/>
        </p:nvSpPr>
        <p:spPr>
          <a:xfrm>
            <a:off x="4180383" y="4962090"/>
            <a:ext cx="69602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800" spc="-15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B63F0BB8-956D-497B-A3AE-1C742148A465}"/>
              </a:ext>
            </a:extLst>
          </p:cNvPr>
          <p:cNvSpPr txBox="1"/>
          <p:nvPr/>
        </p:nvSpPr>
        <p:spPr>
          <a:xfrm>
            <a:off x="617707" y="639913"/>
            <a:ext cx="2890535" cy="1200329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  <a:endParaRPr lang="en-US" altLang="ko-KR" sz="2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  <a:p>
            <a:r>
              <a:rPr lang="ko-KR" altLang="en-US" sz="44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수행도 순위</a:t>
            </a:r>
          </a:p>
        </p:txBody>
      </p:sp>
    </p:spTree>
    <p:extLst>
      <p:ext uri="{BB962C8B-B14F-4D97-AF65-F5344CB8AC3E}">
        <p14:creationId xmlns:p14="http://schemas.microsoft.com/office/powerpoint/2010/main" val="13936582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직사각형 18">
            <a:extLst>
              <a:ext uri="{FF2B5EF4-FFF2-40B4-BE49-F238E27FC236}">
                <a16:creationId xmlns:a16="http://schemas.microsoft.com/office/drawing/2014/main" id="{0E7CC43F-BCF2-4A91-9339-724C340BF2F0}"/>
              </a:ext>
            </a:extLst>
          </p:cNvPr>
          <p:cNvSpPr/>
          <p:nvPr/>
        </p:nvSpPr>
        <p:spPr>
          <a:xfrm>
            <a:off x="2646862" y="5459031"/>
            <a:ext cx="1933437" cy="1398968"/>
          </a:xfrm>
          <a:custGeom>
            <a:avLst/>
            <a:gdLst>
              <a:gd name="connsiteX0" fmla="*/ 0 w 1605279"/>
              <a:gd name="connsiteY0" fmla="*/ 0 h 793374"/>
              <a:gd name="connsiteX1" fmla="*/ 1605279 w 1605279"/>
              <a:gd name="connsiteY1" fmla="*/ 0 h 793374"/>
              <a:gd name="connsiteX2" fmla="*/ 1605279 w 1605279"/>
              <a:gd name="connsiteY2" fmla="*/ 793374 h 793374"/>
              <a:gd name="connsiteX3" fmla="*/ 0 w 1605279"/>
              <a:gd name="connsiteY3" fmla="*/ 793374 h 793374"/>
              <a:gd name="connsiteX4" fmla="*/ 0 w 1605279"/>
              <a:gd name="connsiteY4" fmla="*/ 0 h 793374"/>
              <a:gd name="connsiteX0" fmla="*/ 876300 w 1605279"/>
              <a:gd name="connsiteY0" fmla="*/ 0 h 1526799"/>
              <a:gd name="connsiteX1" fmla="*/ 1605279 w 1605279"/>
              <a:gd name="connsiteY1" fmla="*/ 733425 h 1526799"/>
              <a:gd name="connsiteX2" fmla="*/ 1605279 w 1605279"/>
              <a:gd name="connsiteY2" fmla="*/ 1526799 h 1526799"/>
              <a:gd name="connsiteX3" fmla="*/ 0 w 1605279"/>
              <a:gd name="connsiteY3" fmla="*/ 1526799 h 1526799"/>
              <a:gd name="connsiteX4" fmla="*/ 876300 w 1605279"/>
              <a:gd name="connsiteY4" fmla="*/ 0 h 1526799"/>
              <a:gd name="connsiteX0" fmla="*/ 876300 w 2110104"/>
              <a:gd name="connsiteY0" fmla="*/ 0 h 1526799"/>
              <a:gd name="connsiteX1" fmla="*/ 2110104 w 2110104"/>
              <a:gd name="connsiteY1" fmla="*/ 0 h 1526799"/>
              <a:gd name="connsiteX2" fmla="*/ 1605279 w 2110104"/>
              <a:gd name="connsiteY2" fmla="*/ 1526799 h 1526799"/>
              <a:gd name="connsiteX3" fmla="*/ 0 w 2110104"/>
              <a:gd name="connsiteY3" fmla="*/ 1526799 h 1526799"/>
              <a:gd name="connsiteX4" fmla="*/ 876300 w 2110104"/>
              <a:gd name="connsiteY4" fmla="*/ 0 h 15267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10104" h="1526799">
                <a:moveTo>
                  <a:pt x="876300" y="0"/>
                </a:moveTo>
                <a:lnTo>
                  <a:pt x="2110104" y="0"/>
                </a:lnTo>
                <a:lnTo>
                  <a:pt x="1605279" y="1526799"/>
                </a:lnTo>
                <a:lnTo>
                  <a:pt x="0" y="1526799"/>
                </a:lnTo>
                <a:lnTo>
                  <a:pt x="876300" y="0"/>
                </a:lnTo>
                <a:close/>
              </a:path>
            </a:pathLst>
          </a:custGeom>
          <a:solidFill>
            <a:srgbClr val="2E5A6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0" name="직사각형 19">
            <a:extLst>
              <a:ext uri="{FF2B5EF4-FFF2-40B4-BE49-F238E27FC236}">
                <a16:creationId xmlns:a16="http://schemas.microsoft.com/office/drawing/2014/main" id="{DFF00F58-E519-4CAB-888F-2D7FEB5F6EC5}"/>
              </a:ext>
            </a:extLst>
          </p:cNvPr>
          <p:cNvSpPr/>
          <p:nvPr/>
        </p:nvSpPr>
        <p:spPr>
          <a:xfrm>
            <a:off x="4117740" y="5424121"/>
            <a:ext cx="1619246" cy="1433878"/>
          </a:xfrm>
          <a:custGeom>
            <a:avLst/>
            <a:gdLst>
              <a:gd name="connsiteX0" fmla="*/ 0 w 1605279"/>
              <a:gd name="connsiteY0" fmla="*/ 0 h 793374"/>
              <a:gd name="connsiteX1" fmla="*/ 1605279 w 1605279"/>
              <a:gd name="connsiteY1" fmla="*/ 0 h 793374"/>
              <a:gd name="connsiteX2" fmla="*/ 1605279 w 1605279"/>
              <a:gd name="connsiteY2" fmla="*/ 793374 h 793374"/>
              <a:gd name="connsiteX3" fmla="*/ 0 w 1605279"/>
              <a:gd name="connsiteY3" fmla="*/ 793374 h 793374"/>
              <a:gd name="connsiteX4" fmla="*/ 0 w 1605279"/>
              <a:gd name="connsiteY4" fmla="*/ 0 h 793374"/>
              <a:gd name="connsiteX0" fmla="*/ 514350 w 1605279"/>
              <a:gd name="connsiteY0" fmla="*/ 0 h 1564899"/>
              <a:gd name="connsiteX1" fmla="*/ 1605279 w 1605279"/>
              <a:gd name="connsiteY1" fmla="*/ 771525 h 1564899"/>
              <a:gd name="connsiteX2" fmla="*/ 1605279 w 1605279"/>
              <a:gd name="connsiteY2" fmla="*/ 1564899 h 1564899"/>
              <a:gd name="connsiteX3" fmla="*/ 0 w 1605279"/>
              <a:gd name="connsiteY3" fmla="*/ 1564899 h 1564899"/>
              <a:gd name="connsiteX4" fmla="*/ 514350 w 1605279"/>
              <a:gd name="connsiteY4" fmla="*/ 0 h 1564899"/>
              <a:gd name="connsiteX0" fmla="*/ 514350 w 1767204"/>
              <a:gd name="connsiteY0" fmla="*/ 0 h 1564899"/>
              <a:gd name="connsiteX1" fmla="*/ 1767204 w 1767204"/>
              <a:gd name="connsiteY1" fmla="*/ 9525 h 1564899"/>
              <a:gd name="connsiteX2" fmla="*/ 1605279 w 1767204"/>
              <a:gd name="connsiteY2" fmla="*/ 1564899 h 1564899"/>
              <a:gd name="connsiteX3" fmla="*/ 0 w 1767204"/>
              <a:gd name="connsiteY3" fmla="*/ 1564899 h 1564899"/>
              <a:gd name="connsiteX4" fmla="*/ 514350 w 1767204"/>
              <a:gd name="connsiteY4" fmla="*/ 0 h 15648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67204" h="1564899">
                <a:moveTo>
                  <a:pt x="514350" y="0"/>
                </a:moveTo>
                <a:lnTo>
                  <a:pt x="1767204" y="9525"/>
                </a:lnTo>
                <a:lnTo>
                  <a:pt x="1605279" y="1564899"/>
                </a:lnTo>
                <a:lnTo>
                  <a:pt x="0" y="1564899"/>
                </a:lnTo>
                <a:lnTo>
                  <a:pt x="514350" y="0"/>
                </a:lnTo>
                <a:close/>
              </a:path>
            </a:pathLst>
          </a:custGeom>
          <a:solidFill>
            <a:srgbClr val="BD332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1" name="직사각형 20">
            <a:extLst>
              <a:ext uri="{FF2B5EF4-FFF2-40B4-BE49-F238E27FC236}">
                <a16:creationId xmlns:a16="http://schemas.microsoft.com/office/drawing/2014/main" id="{54F42383-E464-4054-8758-795D06B18CB6}"/>
              </a:ext>
            </a:extLst>
          </p:cNvPr>
          <p:cNvSpPr/>
          <p:nvPr/>
        </p:nvSpPr>
        <p:spPr>
          <a:xfrm>
            <a:off x="5588617" y="5450305"/>
            <a:ext cx="1470878" cy="1407695"/>
          </a:xfrm>
          <a:custGeom>
            <a:avLst/>
            <a:gdLst>
              <a:gd name="connsiteX0" fmla="*/ 0 w 1605279"/>
              <a:gd name="connsiteY0" fmla="*/ 0 h 793374"/>
              <a:gd name="connsiteX1" fmla="*/ 1605279 w 1605279"/>
              <a:gd name="connsiteY1" fmla="*/ 0 h 793374"/>
              <a:gd name="connsiteX2" fmla="*/ 1605279 w 1605279"/>
              <a:gd name="connsiteY2" fmla="*/ 793374 h 793374"/>
              <a:gd name="connsiteX3" fmla="*/ 0 w 1605279"/>
              <a:gd name="connsiteY3" fmla="*/ 793374 h 793374"/>
              <a:gd name="connsiteX4" fmla="*/ 0 w 1605279"/>
              <a:gd name="connsiteY4" fmla="*/ 0 h 793374"/>
              <a:gd name="connsiteX0" fmla="*/ 171450 w 1605279"/>
              <a:gd name="connsiteY0" fmla="*/ 0 h 1536324"/>
              <a:gd name="connsiteX1" fmla="*/ 1605279 w 1605279"/>
              <a:gd name="connsiteY1" fmla="*/ 742950 h 1536324"/>
              <a:gd name="connsiteX2" fmla="*/ 1605279 w 1605279"/>
              <a:gd name="connsiteY2" fmla="*/ 1536324 h 1536324"/>
              <a:gd name="connsiteX3" fmla="*/ 0 w 1605279"/>
              <a:gd name="connsiteY3" fmla="*/ 1536324 h 1536324"/>
              <a:gd name="connsiteX4" fmla="*/ 171450 w 1605279"/>
              <a:gd name="connsiteY4" fmla="*/ 0 h 1536324"/>
              <a:gd name="connsiteX0" fmla="*/ 171450 w 1605279"/>
              <a:gd name="connsiteY0" fmla="*/ 0 h 1536324"/>
              <a:gd name="connsiteX1" fmla="*/ 1429066 w 1605279"/>
              <a:gd name="connsiteY1" fmla="*/ 9525 h 1536324"/>
              <a:gd name="connsiteX2" fmla="*/ 1605279 w 1605279"/>
              <a:gd name="connsiteY2" fmla="*/ 1536324 h 1536324"/>
              <a:gd name="connsiteX3" fmla="*/ 0 w 1605279"/>
              <a:gd name="connsiteY3" fmla="*/ 1536324 h 1536324"/>
              <a:gd name="connsiteX4" fmla="*/ 171450 w 1605279"/>
              <a:gd name="connsiteY4" fmla="*/ 0 h 15363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05279" h="1536324">
                <a:moveTo>
                  <a:pt x="171450" y="0"/>
                </a:moveTo>
                <a:lnTo>
                  <a:pt x="1429066" y="9525"/>
                </a:lnTo>
                <a:lnTo>
                  <a:pt x="1605279" y="1536324"/>
                </a:lnTo>
                <a:lnTo>
                  <a:pt x="0" y="1536324"/>
                </a:lnTo>
                <a:lnTo>
                  <a:pt x="171450" y="0"/>
                </a:lnTo>
                <a:close/>
              </a:path>
            </a:pathLst>
          </a:custGeom>
          <a:solidFill>
            <a:srgbClr val="2E2E2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2" name="직사각형 21">
            <a:extLst>
              <a:ext uri="{FF2B5EF4-FFF2-40B4-BE49-F238E27FC236}">
                <a16:creationId xmlns:a16="http://schemas.microsoft.com/office/drawing/2014/main" id="{B802E4D4-E601-459A-816B-F9C449F07FF0}"/>
              </a:ext>
            </a:extLst>
          </p:cNvPr>
          <p:cNvSpPr/>
          <p:nvPr/>
        </p:nvSpPr>
        <p:spPr>
          <a:xfrm>
            <a:off x="6898907" y="5439832"/>
            <a:ext cx="1631464" cy="1418168"/>
          </a:xfrm>
          <a:custGeom>
            <a:avLst/>
            <a:gdLst>
              <a:gd name="connsiteX0" fmla="*/ 0 w 1605279"/>
              <a:gd name="connsiteY0" fmla="*/ 0 h 793374"/>
              <a:gd name="connsiteX1" fmla="*/ 1605279 w 1605279"/>
              <a:gd name="connsiteY1" fmla="*/ 0 h 793374"/>
              <a:gd name="connsiteX2" fmla="*/ 1605279 w 1605279"/>
              <a:gd name="connsiteY2" fmla="*/ 793374 h 793374"/>
              <a:gd name="connsiteX3" fmla="*/ 0 w 1605279"/>
              <a:gd name="connsiteY3" fmla="*/ 793374 h 793374"/>
              <a:gd name="connsiteX4" fmla="*/ 0 w 1605279"/>
              <a:gd name="connsiteY4" fmla="*/ 0 h 793374"/>
              <a:gd name="connsiteX0" fmla="*/ 0 w 1780539"/>
              <a:gd name="connsiteY0" fmla="*/ 0 h 1547754"/>
              <a:gd name="connsiteX1" fmla="*/ 1780539 w 1780539"/>
              <a:gd name="connsiteY1" fmla="*/ 754380 h 1547754"/>
              <a:gd name="connsiteX2" fmla="*/ 1780539 w 1780539"/>
              <a:gd name="connsiteY2" fmla="*/ 1547754 h 1547754"/>
              <a:gd name="connsiteX3" fmla="*/ 175260 w 1780539"/>
              <a:gd name="connsiteY3" fmla="*/ 1547754 h 1547754"/>
              <a:gd name="connsiteX4" fmla="*/ 0 w 1780539"/>
              <a:gd name="connsiteY4" fmla="*/ 0 h 1547754"/>
              <a:gd name="connsiteX0" fmla="*/ 0 w 1780539"/>
              <a:gd name="connsiteY0" fmla="*/ 0 h 1547754"/>
              <a:gd name="connsiteX1" fmla="*/ 1247139 w 1780539"/>
              <a:gd name="connsiteY1" fmla="*/ 7620 h 1547754"/>
              <a:gd name="connsiteX2" fmla="*/ 1780539 w 1780539"/>
              <a:gd name="connsiteY2" fmla="*/ 1547754 h 1547754"/>
              <a:gd name="connsiteX3" fmla="*/ 175260 w 1780539"/>
              <a:gd name="connsiteY3" fmla="*/ 1547754 h 1547754"/>
              <a:gd name="connsiteX4" fmla="*/ 0 w 1780539"/>
              <a:gd name="connsiteY4" fmla="*/ 0 h 15477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80539" h="1547754">
                <a:moveTo>
                  <a:pt x="0" y="0"/>
                </a:moveTo>
                <a:lnTo>
                  <a:pt x="1247139" y="7620"/>
                </a:lnTo>
                <a:lnTo>
                  <a:pt x="1780539" y="1547754"/>
                </a:lnTo>
                <a:lnTo>
                  <a:pt x="175260" y="1547754"/>
                </a:lnTo>
                <a:lnTo>
                  <a:pt x="0" y="0"/>
                </a:lnTo>
                <a:close/>
              </a:path>
            </a:pathLst>
          </a:custGeom>
          <a:solidFill>
            <a:srgbClr val="A4824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3" name="직사각형 22">
            <a:extLst>
              <a:ext uri="{FF2B5EF4-FFF2-40B4-BE49-F238E27FC236}">
                <a16:creationId xmlns:a16="http://schemas.microsoft.com/office/drawing/2014/main" id="{BEE7D3E9-F918-40E0-BA13-B81A0821BE89}"/>
              </a:ext>
            </a:extLst>
          </p:cNvPr>
          <p:cNvSpPr/>
          <p:nvPr/>
        </p:nvSpPr>
        <p:spPr>
          <a:xfrm>
            <a:off x="8027666" y="5446814"/>
            <a:ext cx="1973583" cy="1411186"/>
          </a:xfrm>
          <a:custGeom>
            <a:avLst/>
            <a:gdLst>
              <a:gd name="connsiteX0" fmla="*/ 0 w 1605279"/>
              <a:gd name="connsiteY0" fmla="*/ 0 h 793374"/>
              <a:gd name="connsiteX1" fmla="*/ 1605279 w 1605279"/>
              <a:gd name="connsiteY1" fmla="*/ 0 h 793374"/>
              <a:gd name="connsiteX2" fmla="*/ 1605279 w 1605279"/>
              <a:gd name="connsiteY2" fmla="*/ 793374 h 793374"/>
              <a:gd name="connsiteX3" fmla="*/ 0 w 1605279"/>
              <a:gd name="connsiteY3" fmla="*/ 793374 h 793374"/>
              <a:gd name="connsiteX4" fmla="*/ 0 w 1605279"/>
              <a:gd name="connsiteY4" fmla="*/ 0 h 793374"/>
              <a:gd name="connsiteX0" fmla="*/ 0 w 2153919"/>
              <a:gd name="connsiteY0" fmla="*/ 0 h 1540134"/>
              <a:gd name="connsiteX1" fmla="*/ 2153919 w 2153919"/>
              <a:gd name="connsiteY1" fmla="*/ 746760 h 1540134"/>
              <a:gd name="connsiteX2" fmla="*/ 2153919 w 2153919"/>
              <a:gd name="connsiteY2" fmla="*/ 1540134 h 1540134"/>
              <a:gd name="connsiteX3" fmla="*/ 548640 w 2153919"/>
              <a:gd name="connsiteY3" fmla="*/ 1540134 h 1540134"/>
              <a:gd name="connsiteX4" fmla="*/ 0 w 2153919"/>
              <a:gd name="connsiteY4" fmla="*/ 0 h 1540134"/>
              <a:gd name="connsiteX0" fmla="*/ 0 w 2153919"/>
              <a:gd name="connsiteY0" fmla="*/ 0 h 1540134"/>
              <a:gd name="connsiteX1" fmla="*/ 1277619 w 2153919"/>
              <a:gd name="connsiteY1" fmla="*/ 15240 h 1540134"/>
              <a:gd name="connsiteX2" fmla="*/ 2153919 w 2153919"/>
              <a:gd name="connsiteY2" fmla="*/ 1540134 h 1540134"/>
              <a:gd name="connsiteX3" fmla="*/ 548640 w 2153919"/>
              <a:gd name="connsiteY3" fmla="*/ 1540134 h 1540134"/>
              <a:gd name="connsiteX4" fmla="*/ 0 w 2153919"/>
              <a:gd name="connsiteY4" fmla="*/ 0 h 15401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53919" h="1540134">
                <a:moveTo>
                  <a:pt x="0" y="0"/>
                </a:moveTo>
                <a:lnTo>
                  <a:pt x="1277619" y="15240"/>
                </a:lnTo>
                <a:lnTo>
                  <a:pt x="2153919" y="1540134"/>
                </a:lnTo>
                <a:lnTo>
                  <a:pt x="548640" y="1540134"/>
                </a:lnTo>
                <a:lnTo>
                  <a:pt x="0" y="0"/>
                </a:lnTo>
                <a:close/>
              </a:path>
            </a:pathLst>
          </a:custGeom>
          <a:solidFill>
            <a:srgbClr val="2CA0D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" name="직사각형 3">
            <a:extLst>
              <a:ext uri="{FF2B5EF4-FFF2-40B4-BE49-F238E27FC236}">
                <a16:creationId xmlns:a16="http://schemas.microsoft.com/office/drawing/2014/main" id="{00B04DFE-F1BC-4B29-8B3D-1DC2B9A0D48E}"/>
              </a:ext>
            </a:extLst>
          </p:cNvPr>
          <p:cNvSpPr/>
          <p:nvPr/>
        </p:nvSpPr>
        <p:spPr>
          <a:xfrm>
            <a:off x="3434942" y="3339004"/>
            <a:ext cx="1155645" cy="2133442"/>
          </a:xfrm>
          <a:prstGeom prst="rect">
            <a:avLst/>
          </a:prstGeom>
          <a:solidFill>
            <a:srgbClr val="4280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이등변 삼각형 4">
            <a:extLst>
              <a:ext uri="{FF2B5EF4-FFF2-40B4-BE49-F238E27FC236}">
                <a16:creationId xmlns:a16="http://schemas.microsoft.com/office/drawing/2014/main" id="{CE163259-88F1-4564-96C5-BA92A4ACACC0}"/>
              </a:ext>
            </a:extLst>
          </p:cNvPr>
          <p:cNvSpPr/>
          <p:nvPr/>
        </p:nvSpPr>
        <p:spPr>
          <a:xfrm>
            <a:off x="3434942" y="2985518"/>
            <a:ext cx="1155645" cy="353485"/>
          </a:xfrm>
          <a:prstGeom prst="triangle">
            <a:avLst/>
          </a:prstGeom>
          <a:solidFill>
            <a:srgbClr val="4280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직사각형 7">
            <a:extLst>
              <a:ext uri="{FF2B5EF4-FFF2-40B4-BE49-F238E27FC236}">
                <a16:creationId xmlns:a16="http://schemas.microsoft.com/office/drawing/2014/main" id="{06B83CF3-88C7-4C68-BEB3-F738D571BC3B}"/>
              </a:ext>
            </a:extLst>
          </p:cNvPr>
          <p:cNvSpPr/>
          <p:nvPr/>
        </p:nvSpPr>
        <p:spPr>
          <a:xfrm>
            <a:off x="4590587" y="2701336"/>
            <a:ext cx="1155645" cy="2771110"/>
          </a:xfrm>
          <a:prstGeom prst="rect">
            <a:avLst/>
          </a:prstGeom>
          <a:solidFill>
            <a:srgbClr val="DE665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이등변 삼각형 8">
            <a:extLst>
              <a:ext uri="{FF2B5EF4-FFF2-40B4-BE49-F238E27FC236}">
                <a16:creationId xmlns:a16="http://schemas.microsoft.com/office/drawing/2014/main" id="{7D278790-14F3-4CAD-B73D-9443AE52B928}"/>
              </a:ext>
            </a:extLst>
          </p:cNvPr>
          <p:cNvSpPr/>
          <p:nvPr/>
        </p:nvSpPr>
        <p:spPr>
          <a:xfrm>
            <a:off x="4590587" y="2347851"/>
            <a:ext cx="1155645" cy="353485"/>
          </a:xfrm>
          <a:prstGeom prst="triangle">
            <a:avLst/>
          </a:prstGeom>
          <a:solidFill>
            <a:srgbClr val="DE665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" name="직사각형 10">
            <a:extLst>
              <a:ext uri="{FF2B5EF4-FFF2-40B4-BE49-F238E27FC236}">
                <a16:creationId xmlns:a16="http://schemas.microsoft.com/office/drawing/2014/main" id="{D87AA745-C80F-49BB-B9E2-8B7979E954C5}"/>
              </a:ext>
            </a:extLst>
          </p:cNvPr>
          <p:cNvSpPr/>
          <p:nvPr/>
        </p:nvSpPr>
        <p:spPr>
          <a:xfrm>
            <a:off x="5746232" y="2209534"/>
            <a:ext cx="1155645" cy="3262911"/>
          </a:xfrm>
          <a:prstGeom prst="rect">
            <a:avLst/>
          </a:prstGeom>
          <a:solidFill>
            <a:srgbClr val="3F3F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2" name="이등변 삼각형 11">
            <a:extLst>
              <a:ext uri="{FF2B5EF4-FFF2-40B4-BE49-F238E27FC236}">
                <a16:creationId xmlns:a16="http://schemas.microsoft.com/office/drawing/2014/main" id="{915C71E1-278F-4F76-987C-E48F7EF45E18}"/>
              </a:ext>
            </a:extLst>
          </p:cNvPr>
          <p:cNvSpPr/>
          <p:nvPr/>
        </p:nvSpPr>
        <p:spPr>
          <a:xfrm>
            <a:off x="5746232" y="1875252"/>
            <a:ext cx="1155645" cy="330507"/>
          </a:xfrm>
          <a:prstGeom prst="triangle">
            <a:avLst/>
          </a:prstGeom>
          <a:solidFill>
            <a:srgbClr val="3F3F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4" name="직사각형 13">
            <a:extLst>
              <a:ext uri="{FF2B5EF4-FFF2-40B4-BE49-F238E27FC236}">
                <a16:creationId xmlns:a16="http://schemas.microsoft.com/office/drawing/2014/main" id="{C266CEC0-E82B-44F7-A436-1303F4BB16C0}"/>
              </a:ext>
            </a:extLst>
          </p:cNvPr>
          <p:cNvSpPr/>
          <p:nvPr/>
        </p:nvSpPr>
        <p:spPr>
          <a:xfrm>
            <a:off x="6901878" y="2985518"/>
            <a:ext cx="1155645" cy="2486927"/>
          </a:xfrm>
          <a:prstGeom prst="rect">
            <a:avLst/>
          </a:prstGeom>
          <a:solidFill>
            <a:srgbClr val="C7AD7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5" name="이등변 삼각형 14">
            <a:extLst>
              <a:ext uri="{FF2B5EF4-FFF2-40B4-BE49-F238E27FC236}">
                <a16:creationId xmlns:a16="http://schemas.microsoft.com/office/drawing/2014/main" id="{B1D777D2-F3CB-4B33-BEEB-189FBD1723A2}"/>
              </a:ext>
            </a:extLst>
          </p:cNvPr>
          <p:cNvSpPr/>
          <p:nvPr/>
        </p:nvSpPr>
        <p:spPr>
          <a:xfrm>
            <a:off x="6901878" y="2632034"/>
            <a:ext cx="1155645" cy="353485"/>
          </a:xfrm>
          <a:prstGeom prst="triangle">
            <a:avLst/>
          </a:prstGeom>
          <a:solidFill>
            <a:srgbClr val="C7AD7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7" name="직사각형 16">
            <a:extLst>
              <a:ext uri="{FF2B5EF4-FFF2-40B4-BE49-F238E27FC236}">
                <a16:creationId xmlns:a16="http://schemas.microsoft.com/office/drawing/2014/main" id="{2D5C48E3-2D17-4091-9656-19204B1288E0}"/>
              </a:ext>
            </a:extLst>
          </p:cNvPr>
          <p:cNvSpPr/>
          <p:nvPr/>
        </p:nvSpPr>
        <p:spPr>
          <a:xfrm>
            <a:off x="8057523" y="2701337"/>
            <a:ext cx="1155645" cy="2771109"/>
          </a:xfrm>
          <a:prstGeom prst="rect">
            <a:avLst/>
          </a:prstGeom>
          <a:solidFill>
            <a:srgbClr val="85C9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8" name="이등변 삼각형 17">
            <a:extLst>
              <a:ext uri="{FF2B5EF4-FFF2-40B4-BE49-F238E27FC236}">
                <a16:creationId xmlns:a16="http://schemas.microsoft.com/office/drawing/2014/main" id="{EAD36512-2D94-41CB-AD5D-DFBE158FDC20}"/>
              </a:ext>
            </a:extLst>
          </p:cNvPr>
          <p:cNvSpPr/>
          <p:nvPr/>
        </p:nvSpPr>
        <p:spPr>
          <a:xfrm>
            <a:off x="8057523" y="2347851"/>
            <a:ext cx="1155645" cy="353485"/>
          </a:xfrm>
          <a:prstGeom prst="triangle">
            <a:avLst/>
          </a:prstGeom>
          <a:solidFill>
            <a:srgbClr val="85C9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4BDE3073-19FB-4794-BA1B-98FACBA1B37A}"/>
              </a:ext>
            </a:extLst>
          </p:cNvPr>
          <p:cNvSpPr txBox="1"/>
          <p:nvPr/>
        </p:nvSpPr>
        <p:spPr>
          <a:xfrm>
            <a:off x="3533305" y="3345779"/>
            <a:ext cx="958917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40%</a:t>
            </a:r>
          </a:p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등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9B1D5942-8883-4655-BFE7-90E8631D1526}"/>
              </a:ext>
            </a:extLst>
          </p:cNvPr>
          <p:cNvSpPr txBox="1"/>
          <p:nvPr/>
        </p:nvSpPr>
        <p:spPr>
          <a:xfrm>
            <a:off x="4684328" y="2760567"/>
            <a:ext cx="958917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40%</a:t>
            </a:r>
          </a:p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</a:t>
            </a:r>
            <a:r>
              <a:rPr lang="ko-KR" altLang="en-US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등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4659993-0096-4B7D-8BF2-15ED085BECB5}"/>
              </a:ext>
            </a:extLst>
          </p:cNvPr>
          <p:cNvSpPr txBox="1"/>
          <p:nvPr/>
        </p:nvSpPr>
        <p:spPr>
          <a:xfrm>
            <a:off x="5850181" y="2283599"/>
            <a:ext cx="958917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40%</a:t>
            </a:r>
          </a:p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</a:t>
            </a:r>
            <a:r>
              <a:rPr lang="ko-KR" altLang="en-US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등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AFB7DF0C-1B0E-4D59-8BA3-2B14211219D4}"/>
              </a:ext>
            </a:extLst>
          </p:cNvPr>
          <p:cNvSpPr txBox="1"/>
          <p:nvPr/>
        </p:nvSpPr>
        <p:spPr>
          <a:xfrm>
            <a:off x="7000241" y="3009790"/>
            <a:ext cx="958917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40%</a:t>
            </a:r>
          </a:p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등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AE12CD8-5D3D-4A2D-97C2-71C553DD75D2}"/>
              </a:ext>
            </a:extLst>
          </p:cNvPr>
          <p:cNvSpPr txBox="1"/>
          <p:nvPr/>
        </p:nvSpPr>
        <p:spPr>
          <a:xfrm>
            <a:off x="8168833" y="2742888"/>
            <a:ext cx="958917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40%</a:t>
            </a:r>
          </a:p>
          <a:p>
            <a:pPr algn="ctr"/>
            <a:r>
              <a:rPr lang="en-US" altLang="ko-KR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등</a:t>
            </a:r>
          </a:p>
        </p:txBody>
      </p:sp>
      <p:cxnSp>
        <p:nvCxnSpPr>
          <p:cNvPr id="32" name="직선 연결선 31">
            <a:extLst>
              <a:ext uri="{FF2B5EF4-FFF2-40B4-BE49-F238E27FC236}">
                <a16:creationId xmlns:a16="http://schemas.microsoft.com/office/drawing/2014/main" id="{F42DE73B-73C7-43D3-A8EB-50F8F714ADEB}"/>
              </a:ext>
            </a:extLst>
          </p:cNvPr>
          <p:cNvCxnSpPr>
            <a:cxnSpLocks/>
          </p:cNvCxnSpPr>
          <p:nvPr/>
        </p:nvCxnSpPr>
        <p:spPr>
          <a:xfrm>
            <a:off x="1418897" y="2985518"/>
            <a:ext cx="2593866" cy="0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직선 연결선 32">
            <a:extLst>
              <a:ext uri="{FF2B5EF4-FFF2-40B4-BE49-F238E27FC236}">
                <a16:creationId xmlns:a16="http://schemas.microsoft.com/office/drawing/2014/main" id="{B5D1E0C2-D35F-4765-911B-A8EC20A7AFC5}"/>
              </a:ext>
            </a:extLst>
          </p:cNvPr>
          <p:cNvCxnSpPr>
            <a:cxnSpLocks/>
          </p:cNvCxnSpPr>
          <p:nvPr/>
        </p:nvCxnSpPr>
        <p:spPr>
          <a:xfrm>
            <a:off x="5163786" y="1668910"/>
            <a:ext cx="0" cy="667821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직선 연결선 33">
            <a:extLst>
              <a:ext uri="{FF2B5EF4-FFF2-40B4-BE49-F238E27FC236}">
                <a16:creationId xmlns:a16="http://schemas.microsoft.com/office/drawing/2014/main" id="{03680BC0-B536-4C38-8444-E32BA1E029B4}"/>
              </a:ext>
            </a:extLst>
          </p:cNvPr>
          <p:cNvCxnSpPr>
            <a:cxnSpLocks/>
            <a:endCxn id="12" idx="0"/>
          </p:cNvCxnSpPr>
          <p:nvPr/>
        </p:nvCxnSpPr>
        <p:spPr>
          <a:xfrm>
            <a:off x="6324054" y="268014"/>
            <a:ext cx="1" cy="160723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직선 연결선 34">
            <a:extLst>
              <a:ext uri="{FF2B5EF4-FFF2-40B4-BE49-F238E27FC236}">
                <a16:creationId xmlns:a16="http://schemas.microsoft.com/office/drawing/2014/main" id="{6A8F2DFB-1AFC-4B0E-9AA1-CE6FFAC0372B}"/>
              </a:ext>
            </a:extLst>
          </p:cNvPr>
          <p:cNvCxnSpPr/>
          <p:nvPr/>
        </p:nvCxnSpPr>
        <p:spPr>
          <a:xfrm>
            <a:off x="8648291" y="2347851"/>
            <a:ext cx="2112579" cy="0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직선 연결선 35">
            <a:extLst>
              <a:ext uri="{FF2B5EF4-FFF2-40B4-BE49-F238E27FC236}">
                <a16:creationId xmlns:a16="http://schemas.microsoft.com/office/drawing/2014/main" id="{A8E5E181-5AA4-4863-964B-A7DC047C5B16}"/>
              </a:ext>
            </a:extLst>
          </p:cNvPr>
          <p:cNvCxnSpPr>
            <a:cxnSpLocks/>
          </p:cNvCxnSpPr>
          <p:nvPr/>
        </p:nvCxnSpPr>
        <p:spPr>
          <a:xfrm flipV="1">
            <a:off x="7446693" y="1668910"/>
            <a:ext cx="0" cy="963124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312817AF-5738-4982-AB41-29D31E3E7DE4}"/>
              </a:ext>
            </a:extLst>
          </p:cNvPr>
          <p:cNvSpPr txBox="1"/>
          <p:nvPr/>
        </p:nvSpPr>
        <p:spPr>
          <a:xfrm>
            <a:off x="1134051" y="3173775"/>
            <a:ext cx="214674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6F5B43EA-F6E5-447D-8596-320600C82488}"/>
              </a:ext>
            </a:extLst>
          </p:cNvPr>
          <p:cNvSpPr txBox="1"/>
          <p:nvPr/>
        </p:nvSpPr>
        <p:spPr>
          <a:xfrm>
            <a:off x="1374438" y="3673472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40%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605763E-DB5E-4964-8E96-F01BC457E64E}"/>
              </a:ext>
            </a:extLst>
          </p:cNvPr>
          <p:cNvSpPr txBox="1"/>
          <p:nvPr/>
        </p:nvSpPr>
        <p:spPr>
          <a:xfrm>
            <a:off x="2939392" y="1251087"/>
            <a:ext cx="214674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36A69D05-7125-4134-9590-58B2C077FD2D}"/>
              </a:ext>
            </a:extLst>
          </p:cNvPr>
          <p:cNvSpPr txBox="1"/>
          <p:nvPr/>
        </p:nvSpPr>
        <p:spPr>
          <a:xfrm>
            <a:off x="3179779" y="1750784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40%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21FA8027-4B34-4495-885E-6726124B2C96}"/>
              </a:ext>
            </a:extLst>
          </p:cNvPr>
          <p:cNvSpPr txBox="1"/>
          <p:nvPr/>
        </p:nvSpPr>
        <p:spPr>
          <a:xfrm>
            <a:off x="4090415" y="256969"/>
            <a:ext cx="214674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8B9DC6F6-56D4-4850-B327-39A17BE6D260}"/>
              </a:ext>
            </a:extLst>
          </p:cNvPr>
          <p:cNvSpPr txBox="1"/>
          <p:nvPr/>
        </p:nvSpPr>
        <p:spPr>
          <a:xfrm>
            <a:off x="4330802" y="756666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algn="r"/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40%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6CA2AB2F-ADC0-4BB6-8D22-343AF941F40C}"/>
              </a:ext>
            </a:extLst>
          </p:cNvPr>
          <p:cNvSpPr txBox="1"/>
          <p:nvPr/>
        </p:nvSpPr>
        <p:spPr>
          <a:xfrm>
            <a:off x="7538068" y="1010635"/>
            <a:ext cx="214674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ABF2CE7-A428-4EF1-B578-5A29F36EAF9F}"/>
              </a:ext>
            </a:extLst>
          </p:cNvPr>
          <p:cNvSpPr txBox="1"/>
          <p:nvPr/>
        </p:nvSpPr>
        <p:spPr>
          <a:xfrm>
            <a:off x="7538068" y="1510332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40%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DB28736-BC87-4AC3-812B-767E5F43260A}"/>
              </a:ext>
            </a:extLst>
          </p:cNvPr>
          <p:cNvSpPr txBox="1"/>
          <p:nvPr/>
        </p:nvSpPr>
        <p:spPr>
          <a:xfrm>
            <a:off x="9355525" y="2486570"/>
            <a:ext cx="214674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0000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브랜드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C844601-86A9-46DF-94DF-6EE61661F2E6}"/>
              </a:ext>
            </a:extLst>
          </p:cNvPr>
          <p:cNvSpPr txBox="1"/>
          <p:nvPr/>
        </p:nvSpPr>
        <p:spPr>
          <a:xfrm>
            <a:off x="9355525" y="2986267"/>
            <a:ext cx="19063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을 운영하기 위해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r>
              <a:rPr lang="en-US" altLang="ko-KR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40%</a:t>
            </a:r>
            <a:r>
              <a:rPr lang="ko-KR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정도의 </a:t>
            </a:r>
            <a:r>
              <a:rPr lang="ko-KR" alt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수행률</a:t>
            </a:r>
            <a:endParaRPr lang="en-US" altLang="ko-KR" sz="14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004094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164</TotalTime>
  <Words>144</Words>
  <Application>Microsoft Office PowerPoint</Application>
  <PresentationFormat>와이드스크린</PresentationFormat>
  <Paragraphs>52</Paragraphs>
  <Slides>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7" baseType="lpstr">
      <vt:lpstr>나눔스퀘어</vt:lpstr>
      <vt:lpstr>나눔스퀘어 ExtraBold</vt:lpstr>
      <vt:lpstr>Arial</vt:lpstr>
      <vt:lpstr>맑은 고딕</vt:lpstr>
      <vt:lpstr>Office 테마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JIHOON Lee</cp:lastModifiedBy>
  <cp:revision>20</cp:revision>
  <dcterms:created xsi:type="dcterms:W3CDTF">2017-07-11T01:28:43Z</dcterms:created>
  <dcterms:modified xsi:type="dcterms:W3CDTF">2017-07-11T05:45:25Z</dcterms:modified>
</cp:coreProperties>
</file>

<file path=docProps/thumbnail.jpeg>
</file>