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B7D1"/>
    <a:srgbClr val="474747"/>
    <a:srgbClr val="2A2A2A"/>
    <a:srgbClr val="0D0D0D"/>
    <a:srgbClr val="278AA1"/>
    <a:srgbClr val="606060"/>
    <a:srgbClr val="404040"/>
    <a:srgbClr val="2A2C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>
        <p:scale>
          <a:sx n="50" d="100"/>
          <a:sy n="50" d="100"/>
        </p:scale>
        <p:origin x="5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DF8677EE-F8C8-416C-B3B7-56A2B76F6B21}"/>
    <pc:docChg chg="custSel modSld">
      <pc:chgData name="JIHOON Lee" userId="f3c7f4d099ee3eb8" providerId="LiveId" clId="{DF8677EE-F8C8-416C-B3B7-56A2B76F6B21}" dt="2017-07-14T06:03:42.476" v="32" actId="0"/>
      <pc:docMkLst>
        <pc:docMk/>
      </pc:docMkLst>
      <pc:sldChg chg="addSp delSp modSp">
        <pc:chgData name="JIHOON Lee" userId="f3c7f4d099ee3eb8" providerId="LiveId" clId="{DF8677EE-F8C8-416C-B3B7-56A2B76F6B21}" dt="2017-07-14T06:03:42.476" v="32" actId="0"/>
        <pc:sldMkLst>
          <pc:docMk/>
          <pc:sldMk cId="4163807862" sldId="257"/>
        </pc:sldMkLst>
        <pc:spChg chg="mod">
          <ac:chgData name="JIHOON Lee" userId="f3c7f4d099ee3eb8" providerId="LiveId" clId="{DF8677EE-F8C8-416C-B3B7-56A2B76F6B21}" dt="2017-07-14T06:01:30.064" v="2" actId="1076"/>
          <ac:spMkLst>
            <pc:docMk/>
            <pc:sldMk cId="4163807862" sldId="257"/>
            <ac:spMk id="13" creationId="{18F7CEB0-74D8-4187-8033-EA2AA6ABD144}"/>
          </ac:spMkLst>
        </pc:spChg>
        <pc:spChg chg="mod">
          <ac:chgData name="JIHOON Lee" userId="f3c7f4d099ee3eb8" providerId="LiveId" clId="{DF8677EE-F8C8-416C-B3B7-56A2B76F6B21}" dt="2017-07-14T06:01:30.064" v="2" actId="1076"/>
          <ac:spMkLst>
            <pc:docMk/>
            <pc:sldMk cId="4163807862" sldId="257"/>
            <ac:spMk id="15" creationId="{F297DEDA-461A-42F2-8F55-880CF2DE5E87}"/>
          </ac:spMkLst>
        </pc:spChg>
        <pc:spChg chg="mod">
          <ac:chgData name="JIHOON Lee" userId="f3c7f4d099ee3eb8" providerId="LiveId" clId="{DF8677EE-F8C8-416C-B3B7-56A2B76F6B21}" dt="2017-07-14T06:01:30.064" v="2" actId="1076"/>
          <ac:spMkLst>
            <pc:docMk/>
            <pc:sldMk cId="4163807862" sldId="257"/>
            <ac:spMk id="14" creationId="{09E7DF7C-72E2-4307-B61C-63EDCD213550}"/>
          </ac:spMkLst>
        </pc:spChg>
        <pc:spChg chg="mod">
          <ac:chgData name="JIHOON Lee" userId="f3c7f4d099ee3eb8" providerId="LiveId" clId="{DF8677EE-F8C8-416C-B3B7-56A2B76F6B21}" dt="2017-07-14T06:01:30.064" v="2" actId="1076"/>
          <ac:spMkLst>
            <pc:docMk/>
            <pc:sldMk cId="4163807862" sldId="257"/>
            <ac:spMk id="16" creationId="{6E2F4661-5374-43F5-8BCF-22B9EAE8D7BD}"/>
          </ac:spMkLst>
        </pc:spChg>
        <pc:spChg chg="add mod">
          <ac:chgData name="JIHOON Lee" userId="f3c7f4d099ee3eb8" providerId="LiveId" clId="{DF8677EE-F8C8-416C-B3B7-56A2B76F6B21}" dt="2017-07-14T06:03:42.476" v="32" actId="0"/>
          <ac:spMkLst>
            <pc:docMk/>
            <pc:sldMk cId="4163807862" sldId="257"/>
            <ac:spMk id="17" creationId="{46C085AB-2DFA-4287-8D9F-B74262F091AB}"/>
          </ac:spMkLst>
        </pc:spChg>
        <pc:picChg chg="del mod">
          <ac:chgData name="JIHOON Lee" userId="f3c7f4d099ee3eb8" providerId="LiveId" clId="{DF8677EE-F8C8-416C-B3B7-56A2B76F6B21}" dt="2017-07-14T06:02:37.296" v="12" actId="478"/>
          <ac:picMkLst>
            <pc:docMk/>
            <pc:sldMk cId="4163807862" sldId="257"/>
            <ac:picMk id="8" creationId="{5CBBE303-A502-4964-8528-5B8E0B40953C}"/>
          </ac:picMkLst>
        </pc:picChg>
        <pc:picChg chg="mod">
          <ac:chgData name="JIHOON Lee" userId="f3c7f4d099ee3eb8" providerId="LiveId" clId="{DF8677EE-F8C8-416C-B3B7-56A2B76F6B21}" dt="2017-07-14T06:01:30.064" v="2" actId="1076"/>
          <ac:picMkLst>
            <pc:docMk/>
            <pc:sldMk cId="4163807862" sldId="257"/>
            <ac:picMk id="11" creationId="{E069F868-A60F-495A-AAE3-B0E7CF0D4BB1}"/>
          </ac:picMkLst>
        </pc:picChg>
        <pc:picChg chg="del mod">
          <ac:chgData name="JIHOON Lee" userId="f3c7f4d099ee3eb8" providerId="LiveId" clId="{DF8677EE-F8C8-416C-B3B7-56A2B76F6B21}" dt="2017-07-14T06:02:41.713" v="15" actId="478"/>
          <ac:picMkLst>
            <pc:docMk/>
            <pc:sldMk cId="4163807862" sldId="257"/>
            <ac:picMk id="10" creationId="{884B7D4F-AFD0-4185-89F2-D7CB4790D3DF}"/>
          </ac:picMkLst>
        </pc:picChg>
        <pc:picChg chg="del mod">
          <ac:chgData name="JIHOON Lee" userId="f3c7f4d099ee3eb8" providerId="LiveId" clId="{DF8677EE-F8C8-416C-B3B7-56A2B76F6B21}" dt="2017-07-14T06:02:33.372" v="8" actId="478"/>
          <ac:picMkLst>
            <pc:docMk/>
            <pc:sldMk cId="4163807862" sldId="257"/>
            <ac:picMk id="9" creationId="{DA785E98-D372-4AEF-B81B-B5730123A50C}"/>
          </ac:picMkLst>
        </pc:picChg>
        <pc:picChg chg="add mod">
          <ac:chgData name="JIHOON Lee" userId="f3c7f4d099ee3eb8" providerId="LiveId" clId="{DF8677EE-F8C8-416C-B3B7-56A2B76F6B21}" dt="2017-07-14T06:03:24.683" v="18" actId="1076"/>
          <ac:picMkLst>
            <pc:docMk/>
            <pc:sldMk cId="4163807862" sldId="257"/>
            <ac:picMk id="3" creationId="{4962AF89-20EB-4BC7-B125-451E814E33C9}"/>
          </ac:picMkLst>
        </pc:picChg>
        <pc:picChg chg="add mod">
          <ac:chgData name="JIHOON Lee" userId="f3c7f4d099ee3eb8" providerId="LiveId" clId="{DF8677EE-F8C8-416C-B3B7-56A2B76F6B21}" dt="2017-07-14T06:03:24.683" v="18" actId="1076"/>
          <ac:picMkLst>
            <pc:docMk/>
            <pc:sldMk cId="4163807862" sldId="257"/>
            <ac:picMk id="7" creationId="{38F21738-D1A6-4895-9934-FD387B89C575}"/>
          </ac:picMkLst>
        </pc:picChg>
        <pc:picChg chg="add mod">
          <ac:chgData name="JIHOON Lee" userId="f3c7f4d099ee3eb8" providerId="LiveId" clId="{DF8677EE-F8C8-416C-B3B7-56A2B76F6B21}" dt="2017-07-14T06:03:24.683" v="18" actId="1076"/>
          <ac:picMkLst>
            <pc:docMk/>
            <pc:sldMk cId="4163807862" sldId="257"/>
            <ac:picMk id="5" creationId="{88BB046F-3791-4FF0-A71F-2CFE1B69AD4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26F89C-C147-4E67-B48B-08FA701C6A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E4A9A77-045A-43D7-ADFA-8B1032F8E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8FB132-5116-48F8-9700-016CCF1FE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216D751-71FB-4DD3-B0E7-A0096CC4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12FB44B-BDBD-4050-9266-B9C6A487B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9505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EF21E6-DD8F-4C0C-8753-7F3397FF8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0426EC0-60A4-4D74-86C1-66FE57FDA0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21CDDE-AFA3-4F58-85F1-A6CAFEC96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23A78F-E194-40E2-96E6-883750D4C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2C319B8-88A1-45BC-A292-CA9B59697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93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B2AA26E-FF5F-44A2-9DA4-34D66A07F3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25DAEA8-64B5-4943-859B-88D5F30A15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F968CFA-BEB6-4E42-9E6D-EF6352157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975723D-4285-469B-BD46-756B92226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D27E2D-D9C9-4B16-A60F-F85DBAC1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357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5EA7A0-F394-4D3D-AA05-1442F8B74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5EB8FE-5064-4D82-95BC-303BBCE781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49D0E5-F8FF-406E-8E51-3E864ADCB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38594A1-D430-4205-95FE-BCA038420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60E812-2677-413B-AA8D-21B44CAC1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19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1B6EE7-D963-4639-A6F7-CEC9947AC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5F82A26-E902-4088-9BC9-7CB20059E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B6C901-DEAB-417B-A38F-8CF326475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E4B978-9FF6-4128-9B87-6475B5C6B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12991E-FAD9-46F1-82F5-0C3310431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1244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C9A297-88F1-4C5B-B9C6-8BECBAE24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2B791E0-9C2A-46AE-9330-433B5DECAB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109F6C8-A19D-48AD-BEBA-1C525887C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1C439BA-85B8-4956-9B70-EEDEF6EE5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6B95352-C5D3-4FFC-B6DF-173030DF7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327A67-9B59-47F4-B9BA-F14DBFD53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3037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ED35DE-39A9-4632-B6FE-C6476FB28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C133A76-3DEE-44C1-B365-576179960E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CB2C32C-46A8-46B4-A10D-204687170F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F459F59-025C-4127-8432-54B83176B6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386A8F8-65D8-4EDF-B5E8-E458ED5C2A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6489686-33B7-4C87-BBFD-28A004012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2C94DFC-37D8-4423-B0C2-F76911DC9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161BB2B-1735-49FF-B243-32396FFA7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7886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EBE05A-0D8F-46C1-9012-7D418D301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0C09155-F0B3-444E-8037-2D4F17CE0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F2FDE0B-1FF0-4297-A739-AE85A52D9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B3A30EB-BA83-481B-96DC-37CCFD771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368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B613FF9-929A-42C8-BD13-8D97D415E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A0059F7-E743-47D2-B6C3-34F9691D9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EE97479-2A2E-4BDF-B44C-9173BB297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212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B352FB-AEF1-4281-A5E6-9D44635C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02E4832-A91D-4EDA-ABC5-A3BE869C9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71A427F-A8EF-404A-B408-6C0D168806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F19A57-A31A-4D8D-9D07-E617DB6B7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3C1C646-76C0-43A5-B35F-A58B67838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C84D327-4CB6-4112-BCEB-884C32E35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3953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0A9BE5-55B7-4449-A692-9F7F0AB54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B74044-0F51-4FCC-A57E-49F44CCA16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C57C349-B009-436D-9B96-C35BF7EEF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9E06D23-3A32-458D-9B2E-A55836CAF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5F012A7-6A88-4281-B286-B6CA9C5DB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D8DD497-D944-46B8-81D6-80D4AB62C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434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B13F5BC-1F1B-42B8-A5FB-F35902B00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394848-DBCA-4524-88E5-69C3D03A8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95FEFE-CC21-40F8-A546-6060448ED3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C553B-847B-4B95-A7B3-D12FCF65D8EE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89B300E-8F0D-4462-B50E-524233F17F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D3A621-DB2A-483E-9A7C-34FDD6A97D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559AE-0B8B-4405-8D2B-DB2222DBE3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725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F2F40CC-279D-4A0C-8FBB-25582AF3C0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7" b="44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그래픽 10" descr="책">
            <a:extLst>
              <a:ext uri="{FF2B5EF4-FFF2-40B4-BE49-F238E27FC236}">
                <a16:creationId xmlns:a16="http://schemas.microsoft.com/office/drawing/2014/main" id="{E069F868-A60F-495A-AAE3-B0E7CF0D4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92931" y="2724187"/>
            <a:ext cx="700348" cy="7003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8F7CEB0-74D8-4187-8033-EA2AA6ABD144}"/>
              </a:ext>
            </a:extLst>
          </p:cNvPr>
          <p:cNvSpPr txBox="1"/>
          <p:nvPr/>
        </p:nvSpPr>
        <p:spPr>
          <a:xfrm>
            <a:off x="2871172" y="3655367"/>
            <a:ext cx="7457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본사</a:t>
            </a:r>
            <a:endParaRPr lang="en-US" altLang="ko-KR" sz="2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지원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E7DF7C-72E2-4307-B61C-63EDCD213550}"/>
              </a:ext>
            </a:extLst>
          </p:cNvPr>
          <p:cNvSpPr txBox="1"/>
          <p:nvPr/>
        </p:nvSpPr>
        <p:spPr>
          <a:xfrm>
            <a:off x="4506226" y="3642196"/>
            <a:ext cx="10262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가맹점</a:t>
            </a:r>
            <a:endParaRPr lang="en-US" altLang="ko-KR" sz="2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확보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97DEDA-461A-42F2-8F55-880CF2DE5E87}"/>
              </a:ext>
            </a:extLst>
          </p:cNvPr>
          <p:cNvSpPr txBox="1"/>
          <p:nvPr/>
        </p:nvSpPr>
        <p:spPr>
          <a:xfrm>
            <a:off x="6366797" y="3642196"/>
            <a:ext cx="7457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회원</a:t>
            </a:r>
            <a:endParaRPr lang="en-US" altLang="ko-KR" sz="2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확보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2F4661-5374-43F5-8BCF-22B9EAE8D7BD}"/>
              </a:ext>
            </a:extLst>
          </p:cNvPr>
          <p:cNvSpPr txBox="1"/>
          <p:nvPr/>
        </p:nvSpPr>
        <p:spPr>
          <a:xfrm>
            <a:off x="8426315" y="3642196"/>
            <a:ext cx="7457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고정</a:t>
            </a:r>
            <a:endParaRPr lang="en-US" altLang="ko-KR" sz="2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수익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C085AB-2DFA-4287-8D9F-B74262F091AB}"/>
              </a:ext>
            </a:extLst>
          </p:cNvPr>
          <p:cNvSpPr txBox="1"/>
          <p:nvPr/>
        </p:nvSpPr>
        <p:spPr>
          <a:xfrm>
            <a:off x="2465507" y="1168181"/>
            <a:ext cx="6683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00000 </a:t>
            </a:r>
            <a:r>
              <a:rPr lang="ko-KR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진행을 위한 </a:t>
            </a:r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개 항목 평가</a:t>
            </a:r>
          </a:p>
        </p:txBody>
      </p:sp>
      <p:pic>
        <p:nvPicPr>
          <p:cNvPr id="3" name="그래픽 2" descr="팀">
            <a:extLst>
              <a:ext uri="{FF2B5EF4-FFF2-40B4-BE49-F238E27FC236}">
                <a16:creationId xmlns:a16="http://schemas.microsoft.com/office/drawing/2014/main" id="{4962AF89-20EB-4BC7-B125-451E814E33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170" y="2791932"/>
            <a:ext cx="712067" cy="712067"/>
          </a:xfrm>
          <a:prstGeom prst="rect">
            <a:avLst/>
          </a:prstGeom>
        </p:spPr>
      </p:pic>
      <p:pic>
        <p:nvPicPr>
          <p:cNvPr id="5" name="그래픽 4" descr="동전">
            <a:extLst>
              <a:ext uri="{FF2B5EF4-FFF2-40B4-BE49-F238E27FC236}">
                <a16:creationId xmlns:a16="http://schemas.microsoft.com/office/drawing/2014/main" id="{88BB046F-3791-4FF0-A71F-2CFE1B69AD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59965" y="2943299"/>
            <a:ext cx="712067" cy="712067"/>
          </a:xfrm>
          <a:prstGeom prst="rect">
            <a:avLst/>
          </a:prstGeom>
        </p:spPr>
      </p:pic>
      <p:pic>
        <p:nvPicPr>
          <p:cNvPr id="7" name="그래픽 6" descr="건물">
            <a:extLst>
              <a:ext uri="{FF2B5EF4-FFF2-40B4-BE49-F238E27FC236}">
                <a16:creationId xmlns:a16="http://schemas.microsoft.com/office/drawing/2014/main" id="{38F21738-D1A6-4895-9934-FD387B89C5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79299" y="2727825"/>
            <a:ext cx="712067" cy="71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807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15</Words>
  <Application>Microsoft Office PowerPoint</Application>
  <PresentationFormat>와이드스크린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5</cp:revision>
  <dcterms:created xsi:type="dcterms:W3CDTF">2017-07-13T02:01:11Z</dcterms:created>
  <dcterms:modified xsi:type="dcterms:W3CDTF">2017-07-14T06:03:51Z</dcterms:modified>
</cp:coreProperties>
</file>