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B7D1"/>
    <a:srgbClr val="474747"/>
    <a:srgbClr val="2A2A2A"/>
    <a:srgbClr val="0D0D0D"/>
    <a:srgbClr val="278AA1"/>
    <a:srgbClr val="606060"/>
    <a:srgbClr val="404040"/>
    <a:srgbClr val="2A2C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120" y="5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HOON Lee" userId="f3c7f4d099ee3eb8" providerId="LiveId" clId="{4412A9F3-C425-4E41-91F3-BC8014509C87}"/>
    <pc:docChg chg="undo custSel modSld">
      <pc:chgData name="JIHOON Lee" userId="f3c7f4d099ee3eb8" providerId="LiveId" clId="{4412A9F3-C425-4E41-91F3-BC8014509C87}" dt="2017-07-14T06:03:47.737" v="1105" actId="1076"/>
      <pc:docMkLst>
        <pc:docMk/>
      </pc:docMkLst>
      <pc:sldChg chg="addSp delSp modSp setBg">
        <pc:chgData name="JIHOON Lee" userId="f3c7f4d099ee3eb8" providerId="LiveId" clId="{4412A9F3-C425-4E41-91F3-BC8014509C87}" dt="2017-07-14T06:03:47.737" v="1105" actId="1076"/>
        <pc:sldMkLst>
          <pc:docMk/>
          <pc:sldMk cId="2124673042" sldId="256"/>
        </pc:sldMkLst>
        <pc:spChg chg="mod">
          <ac:chgData name="JIHOON Lee" userId="f3c7f4d099ee3eb8" providerId="LiveId" clId="{4412A9F3-C425-4E41-91F3-BC8014509C87}" dt="2017-07-13T08:30:14.940" v="24" actId="14100"/>
          <ac:spMkLst>
            <pc:docMk/>
            <pc:sldMk cId="2124673042" sldId="256"/>
            <ac:spMk id="17" creationId="{731BC473-2CA7-4D86-8C23-3FD2783B3F1A}"/>
          </ac:spMkLst>
        </pc:spChg>
        <pc:spChg chg="mod">
          <ac:chgData name="JIHOON Lee" userId="f3c7f4d099ee3eb8" providerId="LiveId" clId="{4412A9F3-C425-4E41-91F3-BC8014509C87}" dt="2017-07-13T09:27:03.878" v="86" actId="1076"/>
          <ac:spMkLst>
            <pc:docMk/>
            <pc:sldMk cId="2124673042" sldId="256"/>
            <ac:spMk id="35" creationId="{9782B498-3E73-4796-A8BF-F7893003DF00}"/>
          </ac:spMkLst>
        </pc:spChg>
        <pc:spChg chg="mod">
          <ac:chgData name="JIHOON Lee" userId="f3c7f4d099ee3eb8" providerId="LiveId" clId="{4412A9F3-C425-4E41-91F3-BC8014509C87}" dt="2017-07-14T05:04:58.198" v="288" actId="0"/>
          <ac:spMkLst>
            <pc:docMk/>
            <pc:sldMk cId="2124673042" sldId="256"/>
            <ac:spMk id="38" creationId="{CC563213-32A5-4A32-BBC0-FC22258C9229}"/>
          </ac:spMkLst>
        </pc:spChg>
        <pc:spChg chg="mod">
          <ac:chgData name="JIHOON Lee" userId="f3c7f4d099ee3eb8" providerId="LiveId" clId="{4412A9F3-C425-4E41-91F3-BC8014509C87}" dt="2017-07-13T08:30:09.206" v="22" actId="14100"/>
          <ac:spMkLst>
            <pc:docMk/>
            <pc:sldMk cId="2124673042" sldId="256"/>
            <ac:spMk id="16" creationId="{35882A92-AD2B-452F-95B8-85DBAAB60EC2}"/>
          </ac:spMkLst>
        </pc:spChg>
        <pc:spChg chg="mod">
          <ac:chgData name="JIHOON Lee" userId="f3c7f4d099ee3eb8" providerId="LiveId" clId="{4412A9F3-C425-4E41-91F3-BC8014509C87}" dt="2017-07-13T09:27:10.931" v="104" actId="1076"/>
          <ac:spMkLst>
            <pc:docMk/>
            <pc:sldMk cId="2124673042" sldId="256"/>
            <ac:spMk id="36" creationId="{167FBAAE-ED80-46E0-BC2C-7D4BA76366D4}"/>
          </ac:spMkLst>
        </pc:spChg>
        <pc:spChg chg="mod">
          <ac:chgData name="JIHOON Lee" userId="f3c7f4d099ee3eb8" providerId="LiveId" clId="{4412A9F3-C425-4E41-91F3-BC8014509C87}" dt="2017-07-13T08:30:05.957" v="20" actId="14100"/>
          <ac:spMkLst>
            <pc:docMk/>
            <pc:sldMk cId="2124673042" sldId="256"/>
            <ac:spMk id="15" creationId="{8ACCC6DD-AD40-42F6-A92C-C75C49D845C4}"/>
          </ac:spMkLst>
        </pc:spChg>
        <pc:spChg chg="mod">
          <ac:chgData name="JIHOON Lee" userId="f3c7f4d099ee3eb8" providerId="LiveId" clId="{4412A9F3-C425-4E41-91F3-BC8014509C87}" dt="2017-07-13T08:30:27.093" v="27" actId="1076"/>
          <ac:spMkLst>
            <pc:docMk/>
            <pc:sldMk cId="2124673042" sldId="256"/>
            <ac:spMk id="23" creationId="{297F17CF-B739-4938-9054-FFACEF9ABB97}"/>
          </ac:spMkLst>
        </pc:spChg>
        <pc:spChg chg="mod">
          <ac:chgData name="JIHOON Lee" userId="f3c7f4d099ee3eb8" providerId="LiveId" clId="{4412A9F3-C425-4E41-91F3-BC8014509C87}" dt="2017-07-13T08:30:23.769" v="26" actId="14100"/>
          <ac:spMkLst>
            <pc:docMk/>
            <pc:sldMk cId="2124673042" sldId="256"/>
            <ac:spMk id="18" creationId="{0A8E66CF-09EF-42DF-888C-36528B55E07B}"/>
          </ac:spMkLst>
        </pc:spChg>
        <pc:spChg chg="mod">
          <ac:chgData name="JIHOON Lee" userId="f3c7f4d099ee3eb8" providerId="LiveId" clId="{4412A9F3-C425-4E41-91F3-BC8014509C87}" dt="2017-07-14T06:03:47.737" v="1105" actId="1076"/>
          <ac:spMkLst>
            <pc:docMk/>
            <pc:sldMk cId="2124673042" sldId="256"/>
            <ac:spMk id="42" creationId="{F6B23796-7B6E-47AF-883D-ACFC38E67885}"/>
          </ac:spMkLst>
        </pc:spChg>
        <pc:spChg chg="mod">
          <ac:chgData name="JIHOON Lee" userId="f3c7f4d099ee3eb8" providerId="LiveId" clId="{4412A9F3-C425-4E41-91F3-BC8014509C87}" dt="2017-07-13T08:30:13.081" v="23" actId="1076"/>
          <ac:spMkLst>
            <pc:docMk/>
            <pc:sldMk cId="2124673042" sldId="256"/>
            <ac:spMk id="21" creationId="{D9A6254D-16BD-4C35-B918-67F99346DF3F}"/>
          </ac:spMkLst>
        </pc:spChg>
        <pc:spChg chg="mod">
          <ac:chgData name="JIHOON Lee" userId="f3c7f4d099ee3eb8" providerId="LiveId" clId="{4412A9F3-C425-4E41-91F3-BC8014509C87}" dt="2017-07-13T09:27:20.266" v="119" actId="1076"/>
          <ac:spMkLst>
            <pc:docMk/>
            <pc:sldMk cId="2124673042" sldId="256"/>
            <ac:spMk id="37" creationId="{C872EF96-830B-4941-8243-0BC9E432A842}"/>
          </ac:spMkLst>
        </pc:spChg>
        <pc:spChg chg="mod">
          <ac:chgData name="JIHOON Lee" userId="f3c7f4d099ee3eb8" providerId="LiveId" clId="{4412A9F3-C425-4E41-91F3-BC8014509C87}" dt="2017-07-13T08:30:07.439" v="21" actId="1076"/>
          <ac:spMkLst>
            <pc:docMk/>
            <pc:sldMk cId="2124673042" sldId="256"/>
            <ac:spMk id="20" creationId="{3289BF51-7E93-4DE6-9801-353178FC0CF7}"/>
          </ac:spMkLst>
        </pc:spChg>
        <pc:spChg chg="mod">
          <ac:chgData name="JIHOON Lee" userId="f3c7f4d099ee3eb8" providerId="LiveId" clId="{4412A9F3-C425-4E41-91F3-BC8014509C87}" dt="2017-07-14T05:07:48.492" v="1058" actId="20577"/>
          <ac:spMkLst>
            <pc:docMk/>
            <pc:sldMk cId="2124673042" sldId="256"/>
            <ac:spMk id="41" creationId="{6D932391-CF77-4F19-BD43-73388DCC9A0E}"/>
          </ac:spMkLst>
        </pc:spChg>
        <pc:spChg chg="mod">
          <ac:chgData name="JIHOON Lee" userId="f3c7f4d099ee3eb8" providerId="LiveId" clId="{4412A9F3-C425-4E41-91F3-BC8014509C87}" dt="2017-07-13T08:30:17.145" v="25" actId="1076"/>
          <ac:spMkLst>
            <pc:docMk/>
            <pc:sldMk cId="2124673042" sldId="256"/>
            <ac:spMk id="22" creationId="{5740059D-7ED1-4D5E-A5E1-8894ADA8B46F}"/>
          </ac:spMkLst>
        </pc:spChg>
        <pc:spChg chg="mod">
          <ac:chgData name="JIHOON Lee" userId="f3c7f4d099ee3eb8" providerId="LiveId" clId="{4412A9F3-C425-4E41-91F3-BC8014509C87}" dt="2017-07-14T05:06:09.845" v="558" actId="0"/>
          <ac:spMkLst>
            <pc:docMk/>
            <pc:sldMk cId="2124673042" sldId="256"/>
            <ac:spMk id="39" creationId="{7EEA4065-10F0-4591-AF61-D5AAB945398B}"/>
          </ac:spMkLst>
        </pc:spChg>
        <pc:spChg chg="mod">
          <ac:chgData name="JIHOON Lee" userId="f3c7f4d099ee3eb8" providerId="LiveId" clId="{4412A9F3-C425-4E41-91F3-BC8014509C87}" dt="2017-07-14T05:07:17.175" v="860" actId="0"/>
          <ac:spMkLst>
            <pc:docMk/>
            <pc:sldMk cId="2124673042" sldId="256"/>
            <ac:spMk id="40" creationId="{EE940D12-A3DF-4717-9BA5-F053D041BE90}"/>
          </ac:spMkLst>
        </pc:spChg>
        <pc:spChg chg="mod">
          <ac:chgData name="JIHOON Lee" userId="f3c7f4d099ee3eb8" providerId="LiveId" clId="{4412A9F3-C425-4E41-91F3-BC8014509C87}" dt="2017-07-13T09:26:54.285" v="64" actId="1076"/>
          <ac:spMkLst>
            <pc:docMk/>
            <pc:sldMk cId="2124673042" sldId="256"/>
            <ac:spMk id="34" creationId="{A5CACFE7-D222-4DE6-84F2-C0B904990876}"/>
          </ac:spMkLst>
        </pc:spChg>
        <pc:grpChg chg="mod">
          <ac:chgData name="JIHOON Lee" userId="f3c7f4d099ee3eb8" providerId="LiveId" clId="{4412A9F3-C425-4E41-91F3-BC8014509C87}" dt="2017-07-13T08:30:04.018" v="19" actId="14100"/>
          <ac:grpSpMkLst>
            <pc:docMk/>
            <pc:sldMk cId="2124673042" sldId="256"/>
            <ac:grpSpMk id="24" creationId="{F451B33C-FFEF-425F-8414-429B931977AE}"/>
          </ac:grpSpMkLst>
        </pc:grpChg>
        <pc:picChg chg="add del mod">
          <ac:chgData name="JIHOON Lee" userId="f3c7f4d099ee3eb8" providerId="LiveId" clId="{4412A9F3-C425-4E41-91F3-BC8014509C87}" dt="2017-07-14T06:03:04.209" v="1086" actId="478"/>
          <ac:picMkLst>
            <pc:docMk/>
            <pc:sldMk cId="2124673042" sldId="256"/>
            <ac:picMk id="3" creationId="{27167B45-1690-4BF6-B20F-24D7F054C908}"/>
          </ac:picMkLst>
        </pc:picChg>
        <pc:picChg chg="add mod">
          <ac:chgData name="JIHOON Lee" userId="f3c7f4d099ee3eb8" providerId="LiveId" clId="{4412A9F3-C425-4E41-91F3-BC8014509C87}" dt="2017-07-14T06:03:01.504" v="1085" actId="14100"/>
          <ac:picMkLst>
            <pc:docMk/>
            <pc:sldMk cId="2124673042" sldId="256"/>
            <ac:picMk id="44" creationId="{56958D85-C6E2-4FE2-905A-47E963AD3416}"/>
          </ac:picMkLst>
        </pc:picChg>
        <pc:picChg chg="add mod">
          <ac:chgData name="JIHOON Lee" userId="f3c7f4d099ee3eb8" providerId="LiveId" clId="{4412A9F3-C425-4E41-91F3-BC8014509C87}" dt="2017-07-14T06:02:53.174" v="1079" actId="1076"/>
          <ac:picMkLst>
            <pc:docMk/>
            <pc:sldMk cId="2124673042" sldId="256"/>
            <ac:picMk id="46" creationId="{A63F0ED4-BD94-4ACA-A2E8-31F80B519852}"/>
          </ac:picMkLst>
        </pc:picChg>
        <pc:picChg chg="add mod">
          <ac:chgData name="JIHOON Lee" userId="f3c7f4d099ee3eb8" providerId="LiveId" clId="{4412A9F3-C425-4E41-91F3-BC8014509C87}" dt="2017-07-14T06:03:13.622" v="1092" actId="1076"/>
          <ac:picMkLst>
            <pc:docMk/>
            <pc:sldMk cId="2124673042" sldId="256"/>
            <ac:picMk id="45" creationId="{39E053F6-4E35-434B-B0DA-C8E77FEF8930}"/>
          </ac:picMkLst>
        </pc:picChg>
        <pc:picChg chg="add mod">
          <ac:chgData name="JIHOON Lee" userId="f3c7f4d099ee3eb8" providerId="LiveId" clId="{4412A9F3-C425-4E41-91F3-BC8014509C87}" dt="2017-07-13T08:29:31.921" v="6" actId="1076"/>
          <ac:picMkLst>
            <pc:docMk/>
            <pc:sldMk cId="2124673042" sldId="256"/>
            <ac:picMk id="43" creationId="{30C80BD6-C18F-4CBF-BCE7-61478AF40406}"/>
          </ac:picMkLst>
        </pc:picChg>
        <pc:picChg chg="add del mod">
          <ac:chgData name="JIHOON Lee" userId="f3c7f4d099ee3eb8" providerId="LiveId" clId="{4412A9F3-C425-4E41-91F3-BC8014509C87}" dt="2017-07-14T06:02:48.609" v="1076" actId="478"/>
          <ac:picMkLst>
            <pc:docMk/>
            <pc:sldMk cId="2124673042" sldId="256"/>
            <ac:picMk id="19" creationId="{C3EC8C47-00CE-4FF2-AA12-211584B8CE53}"/>
          </ac:picMkLst>
        </pc:picChg>
        <pc:picChg chg="add del mod">
          <ac:chgData name="JIHOON Lee" userId="f3c7f4d099ee3eb8" providerId="LiveId" clId="{4412A9F3-C425-4E41-91F3-BC8014509C87}" dt="2017-07-14T06:02:55.088" v="1081" actId="478"/>
          <ac:picMkLst>
            <pc:docMk/>
            <pc:sldMk cId="2124673042" sldId="256"/>
            <ac:picMk id="5" creationId="{A3086AA3-88E0-4758-968F-AD2E8E5EC133}"/>
          </ac:picMkLst>
        </pc:picChg>
        <pc:picChg chg="add del">
          <ac:chgData name="JIHOON Lee" userId="f3c7f4d099ee3eb8" providerId="LiveId" clId="{4412A9F3-C425-4E41-91F3-BC8014509C87}" dt="2017-07-14T06:03:05.624" v="1088" actId="0"/>
          <ac:picMkLst>
            <pc:docMk/>
            <pc:sldMk cId="2124673042" sldId="256"/>
            <ac:picMk id="47" creationId="{EB4D83F8-C518-4E85-ACBC-2E4BE45F2C61}"/>
          </ac:picMkLst>
        </pc:picChg>
        <pc:picChg chg="add mod ord modCrop">
          <ac:chgData name="JIHOON Lee" userId="f3c7f4d099ee3eb8" providerId="LiveId" clId="{4412A9F3-C425-4E41-91F3-BC8014509C87}" dt="2017-07-14T05:08:48.736" v="1073" actId="0"/>
          <ac:picMkLst>
            <pc:docMk/>
            <pc:sldMk cId="2124673042" sldId="256"/>
            <ac:picMk id="4" creationId="{A765B9CB-76DD-407A-8B65-E6EFB87E96D9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026F89C-C147-4E67-B48B-08FA701C6A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E4A9A77-045A-43D7-ADFA-8B1032F8EC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18FB132-5116-48F8-9700-016CCF1FE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C553B-847B-4B95-A7B3-D12FCF65D8EE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216D751-71FB-4DD3-B0E7-A0096CC43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12FB44B-BDBD-4050-9266-B9C6A487B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559AE-0B8B-4405-8D2B-DB2222DBE3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9505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3EF21E6-DD8F-4C0C-8753-7F3397FF8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90426EC0-60A4-4D74-86C1-66FE57FDA0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E21CDDE-AFA3-4F58-85F1-A6CAFEC96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C553B-847B-4B95-A7B3-D12FCF65D8EE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623A78F-E194-40E2-96E6-883750D4C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2C319B8-88A1-45BC-A292-CA9B59697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559AE-0B8B-4405-8D2B-DB2222DBE3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938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8B2AA26E-FF5F-44A2-9DA4-34D66A07F3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25DAEA8-64B5-4943-859B-88D5F30A15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F968CFA-BEB6-4E42-9E6D-EF6352157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C553B-847B-4B95-A7B3-D12FCF65D8EE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975723D-4285-469B-BD46-756B92226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7D27E2D-D9C9-4B16-A60F-F85DBAC10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559AE-0B8B-4405-8D2B-DB2222DBE3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03574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25EA7A0-F394-4D3D-AA05-1442F8B74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65EB8FE-5064-4D82-95BC-303BBCE781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649D0E5-F8FF-406E-8E51-3E864ADCB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C553B-847B-4B95-A7B3-D12FCF65D8EE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38594A1-D430-4205-95FE-BCA038420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F60E812-2677-413B-AA8D-21B44CAC1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559AE-0B8B-4405-8D2B-DB2222DBE3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1918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31B6EE7-D963-4639-A6F7-CEC9947AC2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5F82A26-E902-4088-9BC9-7CB20059EA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6B6C901-DEAB-417B-A38F-8CF326475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C553B-847B-4B95-A7B3-D12FCF65D8EE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FE4B978-9FF6-4128-9B87-6475B5C6B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512991E-FAD9-46F1-82F5-0C3310431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559AE-0B8B-4405-8D2B-DB2222DBE3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1244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3C9A297-88F1-4C5B-B9C6-8BECBAE245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2B791E0-9C2A-46AE-9330-433B5DECAB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109F6C8-A19D-48AD-BEBA-1C525887C0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1C439BA-85B8-4956-9B70-EEDEF6EE5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C553B-847B-4B95-A7B3-D12FCF65D8EE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6B95352-C5D3-4FFC-B6DF-173030DF7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1327A67-9B59-47F4-B9BA-F14DBFD53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559AE-0B8B-4405-8D2B-DB2222DBE3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3037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7ED35DE-39A9-4632-B6FE-C6476FB28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C133A76-3DEE-44C1-B365-576179960E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CCB2C32C-46A8-46B4-A10D-204687170F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EF459F59-025C-4127-8432-54B83176B6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D386A8F8-65D8-4EDF-B5E8-E458ED5C2A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D6489686-33B7-4C87-BBFD-28A004012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C553B-847B-4B95-A7B3-D12FCF65D8EE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42C94DFC-37D8-4423-B0C2-F76911DC9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D161BB2B-1735-49FF-B243-32396FFA7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559AE-0B8B-4405-8D2B-DB2222DBE3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7886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BEBE05A-0D8F-46C1-9012-7D418D301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10C09155-F0B3-444E-8037-2D4F17CE0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C553B-847B-4B95-A7B3-D12FCF65D8EE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9F2FDE0B-1FF0-4297-A739-AE85A52D9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CB3A30EB-BA83-481B-96DC-37CCFD771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559AE-0B8B-4405-8D2B-DB2222DBE3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43680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3B613FF9-929A-42C8-BD13-8D97D415E5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C553B-847B-4B95-A7B3-D12FCF65D8EE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4A0059F7-E743-47D2-B6C3-34F9691D9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2EE97479-2A2E-4BDF-B44C-9173BB297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559AE-0B8B-4405-8D2B-DB2222DBE3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212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0B352FB-AEF1-4281-A5E6-9D44635CE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02E4832-A91D-4EDA-ABC5-A3BE869C96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71A427F-A8EF-404A-B408-6C0D168806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FF19A57-A31A-4D8D-9D07-E617DB6B7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C553B-847B-4B95-A7B3-D12FCF65D8EE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3C1C646-76C0-43A5-B35F-A58B67838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C84D327-4CB6-4112-BCEB-884C32E35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559AE-0B8B-4405-8D2B-DB2222DBE3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3953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40A9BE5-55B7-4449-A692-9F7F0AB54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EB74044-0F51-4FCC-A57E-49F44CCA16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3C57C349-B009-436D-9B96-C35BF7EEFD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9E06D23-3A32-458D-9B2E-A55836CAF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C553B-847B-4B95-A7B3-D12FCF65D8EE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5F012A7-6A88-4281-B286-B6CA9C5DB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D8DD497-D944-46B8-81D6-80D4AB62C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559AE-0B8B-4405-8D2B-DB2222DBE3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4348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AB13F5BC-1F1B-42B8-A5FB-F35902B00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7394848-DBCA-4524-88E5-69C3D03A81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695FEFE-CC21-40F8-A546-6060448ED3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FC553B-847B-4B95-A7B3-D12FCF65D8EE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89B300E-8F0D-4462-B50E-524233F17F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DD3A621-DB2A-483E-9A7C-34FDD6A97D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9559AE-0B8B-4405-8D2B-DB2222DBE3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7252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A765B9CB-76DD-407A-8B65-E6EFB87E96D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67" b="446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사각형: 둥근 위쪽 모서리 5">
            <a:extLst>
              <a:ext uri="{FF2B5EF4-FFF2-40B4-BE49-F238E27FC236}">
                <a16:creationId xmlns:a16="http://schemas.microsoft.com/office/drawing/2014/main" id="{2CC5A8E1-540D-4B00-A3EC-6B2AFD0CF42C}"/>
              </a:ext>
            </a:extLst>
          </p:cNvPr>
          <p:cNvSpPr/>
          <p:nvPr/>
        </p:nvSpPr>
        <p:spPr>
          <a:xfrm rot="16200000">
            <a:off x="1582170" y="777222"/>
            <a:ext cx="1174083" cy="241255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B7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" name="사각형: 둥근 위쪽 모서리 6">
            <a:extLst>
              <a:ext uri="{FF2B5EF4-FFF2-40B4-BE49-F238E27FC236}">
                <a16:creationId xmlns:a16="http://schemas.microsoft.com/office/drawing/2014/main" id="{9EDD66F4-B4A4-4083-BD8D-7B37CCA8EDC1}"/>
              </a:ext>
            </a:extLst>
          </p:cNvPr>
          <p:cNvSpPr/>
          <p:nvPr/>
        </p:nvSpPr>
        <p:spPr>
          <a:xfrm rot="16200000">
            <a:off x="1582172" y="1950384"/>
            <a:ext cx="1174083" cy="241255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2A2C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" name="사각형: 둥근 위쪽 모서리 7">
            <a:extLst>
              <a:ext uri="{FF2B5EF4-FFF2-40B4-BE49-F238E27FC236}">
                <a16:creationId xmlns:a16="http://schemas.microsoft.com/office/drawing/2014/main" id="{E5B23712-A27C-4801-95D9-AE798559AE8D}"/>
              </a:ext>
            </a:extLst>
          </p:cNvPr>
          <p:cNvSpPr/>
          <p:nvPr/>
        </p:nvSpPr>
        <p:spPr>
          <a:xfrm rot="16200000">
            <a:off x="1582171" y="3125391"/>
            <a:ext cx="1174083" cy="241255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" name="사각형: 둥근 위쪽 모서리 8">
            <a:extLst>
              <a:ext uri="{FF2B5EF4-FFF2-40B4-BE49-F238E27FC236}">
                <a16:creationId xmlns:a16="http://schemas.microsoft.com/office/drawing/2014/main" id="{BD2F8675-580E-4361-B283-E795033BA4CF}"/>
              </a:ext>
            </a:extLst>
          </p:cNvPr>
          <p:cNvSpPr/>
          <p:nvPr/>
        </p:nvSpPr>
        <p:spPr>
          <a:xfrm rot="16200000">
            <a:off x="1582172" y="4299475"/>
            <a:ext cx="1174083" cy="241255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606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28" name="그룹 27">
            <a:extLst>
              <a:ext uri="{FF2B5EF4-FFF2-40B4-BE49-F238E27FC236}">
                <a16:creationId xmlns:a16="http://schemas.microsoft.com/office/drawing/2014/main" id="{31A25F7A-8320-4A62-A7A8-B148F417E1B8}"/>
              </a:ext>
            </a:extLst>
          </p:cNvPr>
          <p:cNvGrpSpPr/>
          <p:nvPr/>
        </p:nvGrpSpPr>
        <p:grpSpPr>
          <a:xfrm>
            <a:off x="3375489" y="1396456"/>
            <a:ext cx="796873" cy="4696335"/>
            <a:chOff x="3079585" y="1721534"/>
            <a:chExt cx="1159795" cy="4046179"/>
          </a:xfrm>
        </p:grpSpPr>
        <p:sp>
          <p:nvSpPr>
            <p:cNvPr id="11" name="직사각형 10">
              <a:extLst>
                <a:ext uri="{FF2B5EF4-FFF2-40B4-BE49-F238E27FC236}">
                  <a16:creationId xmlns:a16="http://schemas.microsoft.com/office/drawing/2014/main" id="{E99A87E4-7A2F-483C-8374-3A925A066A4F}"/>
                </a:ext>
              </a:extLst>
            </p:cNvPr>
            <p:cNvSpPr/>
            <p:nvPr/>
          </p:nvSpPr>
          <p:spPr>
            <a:xfrm>
              <a:off x="3079586" y="1721534"/>
              <a:ext cx="1158311" cy="1154420"/>
            </a:xfrm>
            <a:custGeom>
              <a:avLst/>
              <a:gdLst>
                <a:gd name="connsiteX0" fmla="*/ 0 w 1155701"/>
                <a:gd name="connsiteY0" fmla="*/ 0 h 1011545"/>
                <a:gd name="connsiteX1" fmla="*/ 1155701 w 1155701"/>
                <a:gd name="connsiteY1" fmla="*/ 0 h 1011545"/>
                <a:gd name="connsiteX2" fmla="*/ 1155701 w 1155701"/>
                <a:gd name="connsiteY2" fmla="*/ 1011545 h 1011545"/>
                <a:gd name="connsiteX3" fmla="*/ 0 w 1155701"/>
                <a:gd name="connsiteY3" fmla="*/ 1011545 h 1011545"/>
                <a:gd name="connsiteX4" fmla="*/ 0 w 1155701"/>
                <a:gd name="connsiteY4" fmla="*/ 0 h 1011545"/>
                <a:gd name="connsiteX0" fmla="*/ 0 w 1158082"/>
                <a:gd name="connsiteY0" fmla="*/ 0 h 1011545"/>
                <a:gd name="connsiteX1" fmla="*/ 1158082 w 1158082"/>
                <a:gd name="connsiteY1" fmla="*/ 292893 h 1011545"/>
                <a:gd name="connsiteX2" fmla="*/ 1155701 w 1158082"/>
                <a:gd name="connsiteY2" fmla="*/ 1011545 h 1011545"/>
                <a:gd name="connsiteX3" fmla="*/ 0 w 1158082"/>
                <a:gd name="connsiteY3" fmla="*/ 1011545 h 1011545"/>
                <a:gd name="connsiteX4" fmla="*/ 0 w 1158082"/>
                <a:gd name="connsiteY4" fmla="*/ 0 h 1011545"/>
                <a:gd name="connsiteX0" fmla="*/ 0 w 1158311"/>
                <a:gd name="connsiteY0" fmla="*/ 0 h 1154420"/>
                <a:gd name="connsiteX1" fmla="*/ 1158082 w 1158311"/>
                <a:gd name="connsiteY1" fmla="*/ 292893 h 1154420"/>
                <a:gd name="connsiteX2" fmla="*/ 1158082 w 1158311"/>
                <a:gd name="connsiteY2" fmla="*/ 1154420 h 1154420"/>
                <a:gd name="connsiteX3" fmla="*/ 0 w 1158311"/>
                <a:gd name="connsiteY3" fmla="*/ 1011545 h 1154420"/>
                <a:gd name="connsiteX4" fmla="*/ 0 w 1158311"/>
                <a:gd name="connsiteY4" fmla="*/ 0 h 1154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8311" h="1154420">
                  <a:moveTo>
                    <a:pt x="0" y="0"/>
                  </a:moveTo>
                  <a:lnTo>
                    <a:pt x="1158082" y="292893"/>
                  </a:lnTo>
                  <a:cubicBezTo>
                    <a:pt x="1157288" y="532444"/>
                    <a:pt x="1158876" y="914869"/>
                    <a:pt x="1158082" y="1154420"/>
                  </a:cubicBezTo>
                  <a:lnTo>
                    <a:pt x="0" y="10115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8A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2" name="직사각형 11">
              <a:extLst>
                <a:ext uri="{FF2B5EF4-FFF2-40B4-BE49-F238E27FC236}">
                  <a16:creationId xmlns:a16="http://schemas.microsoft.com/office/drawing/2014/main" id="{704F0C75-FEEA-440F-A9C1-ED6BCAF0428E}"/>
                </a:ext>
              </a:extLst>
            </p:cNvPr>
            <p:cNvSpPr/>
            <p:nvPr/>
          </p:nvSpPr>
          <p:spPr>
            <a:xfrm>
              <a:off x="3079586" y="2733077"/>
              <a:ext cx="1159794" cy="1011545"/>
            </a:xfrm>
            <a:custGeom>
              <a:avLst/>
              <a:gdLst>
                <a:gd name="connsiteX0" fmla="*/ 0 w 1155701"/>
                <a:gd name="connsiteY0" fmla="*/ 0 h 1011545"/>
                <a:gd name="connsiteX1" fmla="*/ 1155701 w 1155701"/>
                <a:gd name="connsiteY1" fmla="*/ 0 h 1011545"/>
                <a:gd name="connsiteX2" fmla="*/ 1155701 w 1155701"/>
                <a:gd name="connsiteY2" fmla="*/ 1011545 h 1011545"/>
                <a:gd name="connsiteX3" fmla="*/ 0 w 1155701"/>
                <a:gd name="connsiteY3" fmla="*/ 1011545 h 1011545"/>
                <a:gd name="connsiteX4" fmla="*/ 0 w 1155701"/>
                <a:gd name="connsiteY4" fmla="*/ 0 h 1011545"/>
                <a:gd name="connsiteX0" fmla="*/ 0 w 1155701"/>
                <a:gd name="connsiteY0" fmla="*/ 0 h 1011545"/>
                <a:gd name="connsiteX1" fmla="*/ 1152526 w 1155701"/>
                <a:gd name="connsiteY1" fmla="*/ 146050 h 1011545"/>
                <a:gd name="connsiteX2" fmla="*/ 1155701 w 1155701"/>
                <a:gd name="connsiteY2" fmla="*/ 1011545 h 1011545"/>
                <a:gd name="connsiteX3" fmla="*/ 0 w 1155701"/>
                <a:gd name="connsiteY3" fmla="*/ 1011545 h 1011545"/>
                <a:gd name="connsiteX4" fmla="*/ 0 w 1155701"/>
                <a:gd name="connsiteY4" fmla="*/ 0 h 1011545"/>
                <a:gd name="connsiteX0" fmla="*/ 0 w 1159794"/>
                <a:gd name="connsiteY0" fmla="*/ 0 h 1011545"/>
                <a:gd name="connsiteX1" fmla="*/ 1159670 w 1159794"/>
                <a:gd name="connsiteY1" fmla="*/ 141288 h 1011545"/>
                <a:gd name="connsiteX2" fmla="*/ 1155701 w 1159794"/>
                <a:gd name="connsiteY2" fmla="*/ 1011545 h 1011545"/>
                <a:gd name="connsiteX3" fmla="*/ 0 w 1159794"/>
                <a:gd name="connsiteY3" fmla="*/ 1011545 h 1011545"/>
                <a:gd name="connsiteX4" fmla="*/ 0 w 1159794"/>
                <a:gd name="connsiteY4" fmla="*/ 0 h 101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9794" h="1011545">
                  <a:moveTo>
                    <a:pt x="0" y="0"/>
                  </a:moveTo>
                  <a:lnTo>
                    <a:pt x="1159670" y="141288"/>
                  </a:lnTo>
                  <a:cubicBezTo>
                    <a:pt x="1160728" y="429786"/>
                    <a:pt x="1154643" y="723047"/>
                    <a:pt x="1155701" y="1011545"/>
                  </a:cubicBezTo>
                  <a:lnTo>
                    <a:pt x="0" y="10115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9477A9E6-5EC0-494F-94C1-E6E549134DB6}"/>
                </a:ext>
              </a:extLst>
            </p:cNvPr>
            <p:cNvSpPr/>
            <p:nvPr/>
          </p:nvSpPr>
          <p:spPr>
            <a:xfrm>
              <a:off x="3079585" y="3744623"/>
              <a:ext cx="1155701" cy="1011545"/>
            </a:xfrm>
            <a:custGeom>
              <a:avLst/>
              <a:gdLst>
                <a:gd name="connsiteX0" fmla="*/ 0 w 1155701"/>
                <a:gd name="connsiteY0" fmla="*/ 0 h 1011545"/>
                <a:gd name="connsiteX1" fmla="*/ 1155701 w 1155701"/>
                <a:gd name="connsiteY1" fmla="*/ 0 h 1011545"/>
                <a:gd name="connsiteX2" fmla="*/ 1155701 w 1155701"/>
                <a:gd name="connsiteY2" fmla="*/ 1011545 h 1011545"/>
                <a:gd name="connsiteX3" fmla="*/ 0 w 1155701"/>
                <a:gd name="connsiteY3" fmla="*/ 1011545 h 1011545"/>
                <a:gd name="connsiteX4" fmla="*/ 0 w 1155701"/>
                <a:gd name="connsiteY4" fmla="*/ 0 h 1011545"/>
                <a:gd name="connsiteX0" fmla="*/ 0 w 1155701"/>
                <a:gd name="connsiteY0" fmla="*/ 0 h 1011545"/>
                <a:gd name="connsiteX1" fmla="*/ 1155701 w 1155701"/>
                <a:gd name="connsiteY1" fmla="*/ 0 h 1011545"/>
                <a:gd name="connsiteX2" fmla="*/ 1155701 w 1155701"/>
                <a:gd name="connsiteY2" fmla="*/ 861527 h 1011545"/>
                <a:gd name="connsiteX3" fmla="*/ 0 w 1155701"/>
                <a:gd name="connsiteY3" fmla="*/ 1011545 h 1011545"/>
                <a:gd name="connsiteX4" fmla="*/ 0 w 1155701"/>
                <a:gd name="connsiteY4" fmla="*/ 0 h 101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5701" h="1011545">
                  <a:moveTo>
                    <a:pt x="0" y="0"/>
                  </a:moveTo>
                  <a:lnTo>
                    <a:pt x="1155701" y="0"/>
                  </a:lnTo>
                  <a:lnTo>
                    <a:pt x="1155701" y="861527"/>
                  </a:lnTo>
                  <a:lnTo>
                    <a:pt x="0" y="10115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A2A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C7ADEA32-042C-4FE2-86AC-45109D10D587}"/>
                </a:ext>
              </a:extLst>
            </p:cNvPr>
            <p:cNvSpPr/>
            <p:nvPr/>
          </p:nvSpPr>
          <p:spPr>
            <a:xfrm>
              <a:off x="3079585" y="4606149"/>
              <a:ext cx="1158083" cy="1161564"/>
            </a:xfrm>
            <a:custGeom>
              <a:avLst/>
              <a:gdLst>
                <a:gd name="connsiteX0" fmla="*/ 0 w 1155701"/>
                <a:gd name="connsiteY0" fmla="*/ 0 h 1011545"/>
                <a:gd name="connsiteX1" fmla="*/ 1155701 w 1155701"/>
                <a:gd name="connsiteY1" fmla="*/ 0 h 1011545"/>
                <a:gd name="connsiteX2" fmla="*/ 1155701 w 1155701"/>
                <a:gd name="connsiteY2" fmla="*/ 1011545 h 1011545"/>
                <a:gd name="connsiteX3" fmla="*/ 0 w 1155701"/>
                <a:gd name="connsiteY3" fmla="*/ 1011545 h 1011545"/>
                <a:gd name="connsiteX4" fmla="*/ 0 w 1155701"/>
                <a:gd name="connsiteY4" fmla="*/ 0 h 1011545"/>
                <a:gd name="connsiteX0" fmla="*/ 0 w 1155701"/>
                <a:gd name="connsiteY0" fmla="*/ 150019 h 1161564"/>
                <a:gd name="connsiteX1" fmla="*/ 1155701 w 1155701"/>
                <a:gd name="connsiteY1" fmla="*/ 0 h 1161564"/>
                <a:gd name="connsiteX2" fmla="*/ 1155701 w 1155701"/>
                <a:gd name="connsiteY2" fmla="*/ 1161564 h 1161564"/>
                <a:gd name="connsiteX3" fmla="*/ 0 w 1155701"/>
                <a:gd name="connsiteY3" fmla="*/ 1161564 h 1161564"/>
                <a:gd name="connsiteX4" fmla="*/ 0 w 1155701"/>
                <a:gd name="connsiteY4" fmla="*/ 150019 h 1161564"/>
                <a:gd name="connsiteX0" fmla="*/ 0 w 1158083"/>
                <a:gd name="connsiteY0" fmla="*/ 150019 h 1161564"/>
                <a:gd name="connsiteX1" fmla="*/ 1155701 w 1158083"/>
                <a:gd name="connsiteY1" fmla="*/ 0 h 1161564"/>
                <a:gd name="connsiteX2" fmla="*/ 1158083 w 1158083"/>
                <a:gd name="connsiteY2" fmla="*/ 861527 h 1161564"/>
                <a:gd name="connsiteX3" fmla="*/ 0 w 1158083"/>
                <a:gd name="connsiteY3" fmla="*/ 1161564 h 1161564"/>
                <a:gd name="connsiteX4" fmla="*/ 0 w 1158083"/>
                <a:gd name="connsiteY4" fmla="*/ 150019 h 1161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8083" h="1161564">
                  <a:moveTo>
                    <a:pt x="0" y="150019"/>
                  </a:moveTo>
                  <a:lnTo>
                    <a:pt x="1155701" y="0"/>
                  </a:lnTo>
                  <a:lnTo>
                    <a:pt x="1158083" y="861527"/>
                  </a:lnTo>
                  <a:lnTo>
                    <a:pt x="0" y="1161564"/>
                  </a:lnTo>
                  <a:lnTo>
                    <a:pt x="0" y="150019"/>
                  </a:ln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24" name="그룹 23">
            <a:extLst>
              <a:ext uri="{FF2B5EF4-FFF2-40B4-BE49-F238E27FC236}">
                <a16:creationId xmlns:a16="http://schemas.microsoft.com/office/drawing/2014/main" id="{F451B33C-FFEF-425F-8414-429B931977AE}"/>
              </a:ext>
            </a:extLst>
          </p:cNvPr>
          <p:cNvGrpSpPr/>
          <p:nvPr/>
        </p:nvGrpSpPr>
        <p:grpSpPr>
          <a:xfrm>
            <a:off x="4167611" y="1737711"/>
            <a:ext cx="5448916" cy="1003459"/>
            <a:chOff x="4235286" y="2015546"/>
            <a:chExt cx="4694574" cy="864541"/>
          </a:xfrm>
        </p:grpSpPr>
        <p:sp>
          <p:nvSpPr>
            <p:cNvPr id="15" name="직사각형 14">
              <a:extLst>
                <a:ext uri="{FF2B5EF4-FFF2-40B4-BE49-F238E27FC236}">
                  <a16:creationId xmlns:a16="http://schemas.microsoft.com/office/drawing/2014/main" id="{8ACCC6DD-AD40-42F6-A92C-C75C49D845C4}"/>
                </a:ext>
              </a:extLst>
            </p:cNvPr>
            <p:cNvSpPr/>
            <p:nvPr/>
          </p:nvSpPr>
          <p:spPr>
            <a:xfrm>
              <a:off x="4235286" y="2015546"/>
              <a:ext cx="4304049" cy="864539"/>
            </a:xfrm>
            <a:prstGeom prst="rect">
              <a:avLst/>
            </a:prstGeom>
            <a:solidFill>
              <a:srgbClr val="41B7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0" name="이등변 삼각형 19">
              <a:extLst>
                <a:ext uri="{FF2B5EF4-FFF2-40B4-BE49-F238E27FC236}">
                  <a16:creationId xmlns:a16="http://schemas.microsoft.com/office/drawing/2014/main" id="{3289BF51-7E93-4DE6-9801-353178FC0CF7}"/>
                </a:ext>
              </a:extLst>
            </p:cNvPr>
            <p:cNvSpPr/>
            <p:nvPr/>
          </p:nvSpPr>
          <p:spPr>
            <a:xfrm rot="5400000">
              <a:off x="8302328" y="2252554"/>
              <a:ext cx="864540" cy="390525"/>
            </a:xfrm>
            <a:prstGeom prst="triangle">
              <a:avLst/>
            </a:prstGeom>
            <a:solidFill>
              <a:srgbClr val="41B7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25" name="그룹 24">
            <a:extLst>
              <a:ext uri="{FF2B5EF4-FFF2-40B4-BE49-F238E27FC236}">
                <a16:creationId xmlns:a16="http://schemas.microsoft.com/office/drawing/2014/main" id="{41128933-2EE2-43BC-BF61-10BFDBDC83CC}"/>
              </a:ext>
            </a:extLst>
          </p:cNvPr>
          <p:cNvGrpSpPr/>
          <p:nvPr/>
        </p:nvGrpSpPr>
        <p:grpSpPr>
          <a:xfrm>
            <a:off x="4167611" y="2741165"/>
            <a:ext cx="6305563" cy="1003458"/>
            <a:chOff x="4235286" y="2880083"/>
            <a:chExt cx="5432628" cy="864540"/>
          </a:xfrm>
        </p:grpSpPr>
        <p:sp>
          <p:nvSpPr>
            <p:cNvPr id="16" name="직사각형 15">
              <a:extLst>
                <a:ext uri="{FF2B5EF4-FFF2-40B4-BE49-F238E27FC236}">
                  <a16:creationId xmlns:a16="http://schemas.microsoft.com/office/drawing/2014/main" id="{35882A92-AD2B-452F-95B8-85DBAAB60EC2}"/>
                </a:ext>
              </a:extLst>
            </p:cNvPr>
            <p:cNvSpPr/>
            <p:nvPr/>
          </p:nvSpPr>
          <p:spPr>
            <a:xfrm>
              <a:off x="4235286" y="2880084"/>
              <a:ext cx="5042104" cy="864539"/>
            </a:xfrm>
            <a:prstGeom prst="rect">
              <a:avLst/>
            </a:prstGeom>
            <a:solidFill>
              <a:srgbClr val="2A2C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1" name="이등변 삼각형 20">
              <a:extLst>
                <a:ext uri="{FF2B5EF4-FFF2-40B4-BE49-F238E27FC236}">
                  <a16:creationId xmlns:a16="http://schemas.microsoft.com/office/drawing/2014/main" id="{D9A6254D-16BD-4C35-B918-67F99346DF3F}"/>
                </a:ext>
              </a:extLst>
            </p:cNvPr>
            <p:cNvSpPr/>
            <p:nvPr/>
          </p:nvSpPr>
          <p:spPr>
            <a:xfrm rot="5400000">
              <a:off x="9040382" y="3117090"/>
              <a:ext cx="864540" cy="390525"/>
            </a:xfrm>
            <a:prstGeom prst="triangle">
              <a:avLst/>
            </a:prstGeom>
            <a:solidFill>
              <a:srgbClr val="2A2C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26" name="그룹 25">
            <a:extLst>
              <a:ext uri="{FF2B5EF4-FFF2-40B4-BE49-F238E27FC236}">
                <a16:creationId xmlns:a16="http://schemas.microsoft.com/office/drawing/2014/main" id="{C8EC69F1-0721-4BF8-98DD-FBEF85F61DBF}"/>
              </a:ext>
            </a:extLst>
          </p:cNvPr>
          <p:cNvGrpSpPr/>
          <p:nvPr/>
        </p:nvGrpSpPr>
        <p:grpSpPr>
          <a:xfrm>
            <a:off x="4167611" y="3744619"/>
            <a:ext cx="7009102" cy="1003460"/>
            <a:chOff x="4235286" y="3744620"/>
            <a:chExt cx="6038770" cy="864542"/>
          </a:xfrm>
        </p:grpSpPr>
        <p:sp>
          <p:nvSpPr>
            <p:cNvPr id="17" name="직사각형 16">
              <a:extLst>
                <a:ext uri="{FF2B5EF4-FFF2-40B4-BE49-F238E27FC236}">
                  <a16:creationId xmlns:a16="http://schemas.microsoft.com/office/drawing/2014/main" id="{731BC473-2CA7-4D86-8C23-3FD2783B3F1A}"/>
                </a:ext>
              </a:extLst>
            </p:cNvPr>
            <p:cNvSpPr/>
            <p:nvPr/>
          </p:nvSpPr>
          <p:spPr>
            <a:xfrm>
              <a:off x="4235286" y="3744623"/>
              <a:ext cx="5648246" cy="864539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2" name="이등변 삼각형 21">
              <a:extLst>
                <a:ext uri="{FF2B5EF4-FFF2-40B4-BE49-F238E27FC236}">
                  <a16:creationId xmlns:a16="http://schemas.microsoft.com/office/drawing/2014/main" id="{5740059D-7ED1-4D5E-A5E1-8894ADA8B46F}"/>
                </a:ext>
              </a:extLst>
            </p:cNvPr>
            <p:cNvSpPr/>
            <p:nvPr/>
          </p:nvSpPr>
          <p:spPr>
            <a:xfrm rot="5400000">
              <a:off x="9646524" y="3981627"/>
              <a:ext cx="864540" cy="390525"/>
            </a:xfrm>
            <a:prstGeom prst="triangl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27" name="그룹 26">
            <a:extLst>
              <a:ext uri="{FF2B5EF4-FFF2-40B4-BE49-F238E27FC236}">
                <a16:creationId xmlns:a16="http://schemas.microsoft.com/office/drawing/2014/main" id="{F7B9233A-4F09-41B6-B0F8-B77492C77D89}"/>
              </a:ext>
            </a:extLst>
          </p:cNvPr>
          <p:cNvGrpSpPr/>
          <p:nvPr/>
        </p:nvGrpSpPr>
        <p:grpSpPr>
          <a:xfrm>
            <a:off x="4167611" y="4748079"/>
            <a:ext cx="6112617" cy="1003458"/>
            <a:chOff x="4235286" y="4609162"/>
            <a:chExt cx="5266393" cy="864540"/>
          </a:xfrm>
        </p:grpSpPr>
        <p:sp>
          <p:nvSpPr>
            <p:cNvPr id="18" name="직사각형 17">
              <a:extLst>
                <a:ext uri="{FF2B5EF4-FFF2-40B4-BE49-F238E27FC236}">
                  <a16:creationId xmlns:a16="http://schemas.microsoft.com/office/drawing/2014/main" id="{0A8E66CF-09EF-42DF-888C-36528B55E07B}"/>
                </a:ext>
              </a:extLst>
            </p:cNvPr>
            <p:cNvSpPr/>
            <p:nvPr/>
          </p:nvSpPr>
          <p:spPr>
            <a:xfrm>
              <a:off x="4235286" y="4609162"/>
              <a:ext cx="4884541" cy="864539"/>
            </a:xfrm>
            <a:prstGeom prst="rect">
              <a:avLst/>
            </a:prstGeom>
            <a:solidFill>
              <a:srgbClr val="606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3" name="이등변 삼각형 22">
              <a:extLst>
                <a:ext uri="{FF2B5EF4-FFF2-40B4-BE49-F238E27FC236}">
                  <a16:creationId xmlns:a16="http://schemas.microsoft.com/office/drawing/2014/main" id="{297F17CF-B739-4938-9054-FFACEF9ABB97}"/>
                </a:ext>
              </a:extLst>
            </p:cNvPr>
            <p:cNvSpPr/>
            <p:nvPr/>
          </p:nvSpPr>
          <p:spPr>
            <a:xfrm rot="5400000">
              <a:off x="8874147" y="4846169"/>
              <a:ext cx="864540" cy="390525"/>
            </a:xfrm>
            <a:prstGeom prst="triangle">
              <a:avLst/>
            </a:prstGeom>
            <a:solidFill>
              <a:srgbClr val="606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30" name="타원 29">
            <a:extLst>
              <a:ext uri="{FF2B5EF4-FFF2-40B4-BE49-F238E27FC236}">
                <a16:creationId xmlns:a16="http://schemas.microsoft.com/office/drawing/2014/main" id="{954D3862-18F7-4B6F-9B8E-2C16C0AD2CFB}"/>
              </a:ext>
            </a:extLst>
          </p:cNvPr>
          <p:cNvSpPr/>
          <p:nvPr/>
        </p:nvSpPr>
        <p:spPr>
          <a:xfrm>
            <a:off x="1063677" y="1505249"/>
            <a:ext cx="953730" cy="95373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타원 30">
            <a:extLst>
              <a:ext uri="{FF2B5EF4-FFF2-40B4-BE49-F238E27FC236}">
                <a16:creationId xmlns:a16="http://schemas.microsoft.com/office/drawing/2014/main" id="{DC6A803A-3259-4A71-BA3D-B16E7AA5B039}"/>
              </a:ext>
            </a:extLst>
          </p:cNvPr>
          <p:cNvSpPr/>
          <p:nvPr/>
        </p:nvSpPr>
        <p:spPr>
          <a:xfrm>
            <a:off x="1063677" y="2683027"/>
            <a:ext cx="953730" cy="95373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타원 31">
            <a:extLst>
              <a:ext uri="{FF2B5EF4-FFF2-40B4-BE49-F238E27FC236}">
                <a16:creationId xmlns:a16="http://schemas.microsoft.com/office/drawing/2014/main" id="{E8D224E9-BBED-4D2C-BB90-BC54EC37FCFA}"/>
              </a:ext>
            </a:extLst>
          </p:cNvPr>
          <p:cNvSpPr/>
          <p:nvPr/>
        </p:nvSpPr>
        <p:spPr>
          <a:xfrm>
            <a:off x="1063677" y="3853418"/>
            <a:ext cx="953730" cy="95373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타원 32">
            <a:extLst>
              <a:ext uri="{FF2B5EF4-FFF2-40B4-BE49-F238E27FC236}">
                <a16:creationId xmlns:a16="http://schemas.microsoft.com/office/drawing/2014/main" id="{94A7DE6F-7AF0-480F-AFCF-862AD7E4A7F0}"/>
              </a:ext>
            </a:extLst>
          </p:cNvPr>
          <p:cNvSpPr/>
          <p:nvPr/>
        </p:nvSpPr>
        <p:spPr>
          <a:xfrm>
            <a:off x="1063677" y="5027502"/>
            <a:ext cx="953730" cy="95373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5CACFE7-D222-4DE6-84F2-C0B904990876}"/>
              </a:ext>
            </a:extLst>
          </p:cNvPr>
          <p:cNvSpPr txBox="1"/>
          <p:nvPr/>
        </p:nvSpPr>
        <p:spPr>
          <a:xfrm>
            <a:off x="2318390" y="1572786"/>
            <a:ext cx="7457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본사</a:t>
            </a:r>
            <a:endParaRPr lang="en-US" altLang="ko-KR" sz="24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r>
              <a:rPr lang="ko-KR" altLang="en-US" sz="24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지원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782B498-3E73-4796-A8BF-F7893003DF00}"/>
              </a:ext>
            </a:extLst>
          </p:cNvPr>
          <p:cNvSpPr txBox="1"/>
          <p:nvPr/>
        </p:nvSpPr>
        <p:spPr>
          <a:xfrm>
            <a:off x="2195348" y="2753147"/>
            <a:ext cx="10262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4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가맹점</a:t>
            </a:r>
            <a:endParaRPr lang="en-US" altLang="ko-KR" sz="24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pPr algn="ctr"/>
            <a:r>
              <a:rPr lang="ko-KR" altLang="en-US" sz="24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확보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67FBAAE-ED80-46E0-BC2C-7D4BA76366D4}"/>
              </a:ext>
            </a:extLst>
          </p:cNvPr>
          <p:cNvSpPr txBox="1"/>
          <p:nvPr/>
        </p:nvSpPr>
        <p:spPr>
          <a:xfrm>
            <a:off x="2311164" y="3920955"/>
            <a:ext cx="7457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회원</a:t>
            </a:r>
            <a:endParaRPr lang="en-US" altLang="ko-KR" sz="24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r>
              <a:rPr lang="ko-KR" altLang="en-US" sz="24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확보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872EF96-830B-4941-8243-0BC9E432A842}"/>
              </a:ext>
            </a:extLst>
          </p:cNvPr>
          <p:cNvSpPr txBox="1"/>
          <p:nvPr/>
        </p:nvSpPr>
        <p:spPr>
          <a:xfrm>
            <a:off x="2311163" y="5085272"/>
            <a:ext cx="7457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고정</a:t>
            </a:r>
            <a:endParaRPr lang="en-US" altLang="ko-KR" sz="24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r>
              <a:rPr lang="ko-KR" altLang="en-US" sz="24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수익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C563213-32A5-4A32-BBC0-FC22258C9229}"/>
              </a:ext>
            </a:extLst>
          </p:cNvPr>
          <p:cNvSpPr txBox="1"/>
          <p:nvPr/>
        </p:nvSpPr>
        <p:spPr>
          <a:xfrm>
            <a:off x="4432288" y="1977829"/>
            <a:ext cx="33073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 </a:t>
            </a:r>
            <a:r>
              <a:rPr lang="ko-KR" altLang="en-US" sz="14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본사 지원을 통해 </a:t>
            </a:r>
            <a:r>
              <a:rPr lang="en-US" altLang="ko-KR" sz="14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 </a:t>
            </a:r>
            <a:r>
              <a:rPr lang="ko-KR" altLang="en-US" sz="14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문제의 해결</a:t>
            </a:r>
            <a:endParaRPr lang="en-US" altLang="ko-KR" sz="1400" dirty="0"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14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 </a:t>
            </a:r>
            <a:r>
              <a:rPr lang="ko-KR" altLang="en-US" sz="14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기본 고정비용 감소를 위해 본사지원 필요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EEA4065-10F0-4591-AF61-D5AAB945398B}"/>
              </a:ext>
            </a:extLst>
          </p:cNvPr>
          <p:cNvSpPr txBox="1"/>
          <p:nvPr/>
        </p:nvSpPr>
        <p:spPr>
          <a:xfrm>
            <a:off x="4432288" y="2977912"/>
            <a:ext cx="48686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 </a:t>
            </a:r>
            <a:r>
              <a:rPr lang="ko-KR" altLang="en-US" sz="14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새로운 이미지 형성을 위한 전폭적인 가맹점주 확보</a:t>
            </a:r>
            <a:endParaRPr lang="en-US" altLang="ko-KR" sz="1400" dirty="0"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14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 </a:t>
            </a:r>
            <a:r>
              <a:rPr lang="ko-KR" altLang="en-US" sz="14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가맹점주들과 새로운 가맹점 계약을 통해 새로운 프로세스 확립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E940D12-A3DF-4717-9BA5-F053D041BE90}"/>
              </a:ext>
            </a:extLst>
          </p:cNvPr>
          <p:cNvSpPr txBox="1"/>
          <p:nvPr/>
        </p:nvSpPr>
        <p:spPr>
          <a:xfrm>
            <a:off x="4432288" y="3987479"/>
            <a:ext cx="38876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 </a:t>
            </a:r>
            <a:r>
              <a:rPr lang="ko-KR" altLang="en-US" sz="14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지속적인 매출을 위한 이벤트 및 광고 제작</a:t>
            </a:r>
            <a:endParaRPr lang="en-US" altLang="ko-KR" sz="1400" dirty="0"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14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 </a:t>
            </a:r>
            <a:r>
              <a:rPr lang="ko-KR" altLang="en-US" sz="14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회원확보를 통해 유동성 자금 마련 및 이미지 형성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D932391-CF77-4F19-BD43-73388DCC9A0E}"/>
              </a:ext>
            </a:extLst>
          </p:cNvPr>
          <p:cNvSpPr txBox="1"/>
          <p:nvPr/>
        </p:nvSpPr>
        <p:spPr>
          <a:xfrm>
            <a:off x="4432288" y="4988197"/>
            <a:ext cx="36792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 </a:t>
            </a:r>
            <a:r>
              <a:rPr lang="ko-KR" altLang="en-US" sz="14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고정 수익을 위한 장기 회원 확보</a:t>
            </a:r>
            <a:endParaRPr lang="en-US" altLang="ko-KR" sz="1400" dirty="0"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14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 </a:t>
            </a:r>
            <a:r>
              <a:rPr lang="ko-KR" altLang="en-US" sz="14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장기회원들을 위한 혜택 및 이벤트</a:t>
            </a:r>
            <a:r>
              <a:rPr lang="en-US" altLang="ko-KR" sz="14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ko-KR" altLang="en-US" sz="140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제공 </a:t>
            </a:r>
            <a:r>
              <a:rPr lang="ko-KR" altLang="en-US" sz="14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재검토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6B23796-7B6E-47AF-883D-ACFC38E67885}"/>
              </a:ext>
            </a:extLst>
          </p:cNvPr>
          <p:cNvSpPr txBox="1"/>
          <p:nvPr/>
        </p:nvSpPr>
        <p:spPr>
          <a:xfrm>
            <a:off x="2883787" y="587254"/>
            <a:ext cx="65678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00000 </a:t>
            </a:r>
            <a:r>
              <a:rPr lang="ko-KR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진행을 위한 </a:t>
            </a:r>
            <a:r>
              <a:rPr lang="en-US" altLang="ko-KR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개 항목평가</a:t>
            </a:r>
          </a:p>
        </p:txBody>
      </p:sp>
      <p:pic>
        <p:nvPicPr>
          <p:cNvPr id="43" name="그래픽 42" descr="책">
            <a:extLst>
              <a:ext uri="{FF2B5EF4-FFF2-40B4-BE49-F238E27FC236}">
                <a16:creationId xmlns:a16="http://schemas.microsoft.com/office/drawing/2014/main" id="{30C80BD6-C18F-4CBF-BCE7-61478AF404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94103" y="1628812"/>
            <a:ext cx="700348" cy="700348"/>
          </a:xfrm>
          <a:prstGeom prst="rect">
            <a:avLst/>
          </a:prstGeom>
        </p:spPr>
      </p:pic>
      <p:pic>
        <p:nvPicPr>
          <p:cNvPr id="44" name="그래픽 43" descr="팀">
            <a:extLst>
              <a:ext uri="{FF2B5EF4-FFF2-40B4-BE49-F238E27FC236}">
                <a16:creationId xmlns:a16="http://schemas.microsoft.com/office/drawing/2014/main" id="{56958D85-C6E2-4FE2-905A-47E963AD34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208011" y="4000501"/>
            <a:ext cx="633956" cy="633954"/>
          </a:xfrm>
          <a:prstGeom prst="rect">
            <a:avLst/>
          </a:prstGeom>
        </p:spPr>
      </p:pic>
      <p:pic>
        <p:nvPicPr>
          <p:cNvPr id="45" name="그래픽 44" descr="동전">
            <a:extLst>
              <a:ext uri="{FF2B5EF4-FFF2-40B4-BE49-F238E27FC236}">
                <a16:creationId xmlns:a16="http://schemas.microsoft.com/office/drawing/2014/main" id="{39E053F6-4E35-434B-B0DA-C8E77FEF893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46271" y="5122052"/>
            <a:ext cx="757436" cy="757436"/>
          </a:xfrm>
          <a:prstGeom prst="rect">
            <a:avLst/>
          </a:prstGeom>
        </p:spPr>
      </p:pic>
      <p:pic>
        <p:nvPicPr>
          <p:cNvPr id="46" name="그래픽 45" descr="건물">
            <a:extLst>
              <a:ext uri="{FF2B5EF4-FFF2-40B4-BE49-F238E27FC236}">
                <a16:creationId xmlns:a16="http://schemas.microsoft.com/office/drawing/2014/main" id="{A63F0ED4-BD94-4ACA-A2E8-31F80B51985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9025" y="2772073"/>
            <a:ext cx="735426" cy="735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6730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77</Words>
  <Application>Microsoft Office PowerPoint</Application>
  <PresentationFormat>와이드스크린</PresentationFormat>
  <Paragraphs>17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나눔스퀘어</vt:lpstr>
      <vt:lpstr>나눔스퀘어 ExtraBold</vt:lpstr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정 소리</cp:lastModifiedBy>
  <cp:revision>6</cp:revision>
  <dcterms:created xsi:type="dcterms:W3CDTF">2017-07-13T02:01:11Z</dcterms:created>
  <dcterms:modified xsi:type="dcterms:W3CDTF">2017-07-18T09:45:31Z</dcterms:modified>
</cp:coreProperties>
</file>