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55BA95D2-AFD9-486D-921D-DA7C0DCEC1A3}"/>
    <pc:docChg chg="undo custSel delSld modSld">
      <pc:chgData name="JIHOON Lee" userId="f3c7f4d099ee3eb8" providerId="LiveId" clId="{55BA95D2-AFD9-486D-921D-DA7C0DCEC1A3}" dt="2017-07-14T05:53:14.265" v="855" actId="0"/>
      <pc:docMkLst>
        <pc:docMk/>
      </pc:docMkLst>
      <pc:sldChg chg="del">
        <pc:chgData name="JIHOON Lee" userId="f3c7f4d099ee3eb8" providerId="LiveId" clId="{55BA95D2-AFD9-486D-921D-DA7C0DCEC1A3}" dt="2017-07-14T01:52:06.997" v="814" actId="2696"/>
        <pc:sldMkLst>
          <pc:docMk/>
          <pc:sldMk cId="3383607820" sldId="256"/>
        </pc:sldMkLst>
      </pc:sldChg>
      <pc:sldChg chg="addSp delSp modSp modAnim">
        <pc:chgData name="JIHOON Lee" userId="f3c7f4d099ee3eb8" providerId="LiveId" clId="{55BA95D2-AFD9-486D-921D-DA7C0DCEC1A3}" dt="2017-07-14T05:53:14.265" v="855" actId="0"/>
        <pc:sldMkLst>
          <pc:docMk/>
          <pc:sldMk cId="3019312981" sldId="257"/>
        </pc:sldMkLst>
        <pc:spChg chg="add mod ord">
          <ac:chgData name="JIHOON Lee" userId="f3c7f4d099ee3eb8" providerId="LiveId" clId="{55BA95D2-AFD9-486D-921D-DA7C0DCEC1A3}" dt="2017-07-14T01:50:12.151" v="709" actId="0"/>
          <ac:spMkLst>
            <pc:docMk/>
            <pc:sldMk cId="3019312981" sldId="257"/>
            <ac:spMk id="16" creationId="{3B212309-6B47-4935-902C-34E6636E51EF}"/>
          </ac:spMkLst>
        </pc:spChg>
        <pc:spChg chg="mod">
          <ac:chgData name="JIHOON Lee" userId="f3c7f4d099ee3eb8" providerId="LiveId" clId="{55BA95D2-AFD9-486D-921D-DA7C0DCEC1A3}" dt="2017-07-14T01:49:54.608" v="705" actId="0"/>
          <ac:spMkLst>
            <pc:docMk/>
            <pc:sldMk cId="3019312981" sldId="257"/>
            <ac:spMk id="43" creationId="{65B709BE-78E7-4D77-8BF4-9244594EE4BB}"/>
          </ac:spMkLst>
        </pc:spChg>
        <pc:spChg chg="add mod">
          <ac:chgData name="JIHOON Lee" userId="f3c7f4d099ee3eb8" providerId="LiveId" clId="{55BA95D2-AFD9-486D-921D-DA7C0DCEC1A3}" dt="2017-07-14T01:50:05.236" v="707" actId="0"/>
          <ac:spMkLst>
            <pc:docMk/>
            <pc:sldMk cId="3019312981" sldId="257"/>
            <ac:spMk id="4" creationId="{68B71734-F440-498D-AF71-C4B8B3245DD4}"/>
          </ac:spMkLst>
        </pc:spChg>
        <pc:spChg chg="mod ord">
          <ac:chgData name="JIHOON Lee" userId="f3c7f4d099ee3eb8" providerId="LiveId" clId="{55BA95D2-AFD9-486D-921D-DA7C0DCEC1A3}" dt="2017-07-14T01:50:08.568" v="708" actId="0"/>
          <ac:spMkLst>
            <pc:docMk/>
            <pc:sldMk cId="3019312981" sldId="257"/>
            <ac:spMk id="41" creationId="{E336379E-336F-4C09-929F-A9D656858EE2}"/>
          </ac:spMkLst>
        </pc:spChg>
        <pc:spChg chg="add mod">
          <ac:chgData name="JIHOON Lee" userId="f3c7f4d099ee3eb8" providerId="LiveId" clId="{55BA95D2-AFD9-486D-921D-DA7C0DCEC1A3}" dt="2017-07-14T01:46:07.673" v="158" actId="1076"/>
          <ac:spMkLst>
            <pc:docMk/>
            <pc:sldMk cId="3019312981" sldId="257"/>
            <ac:spMk id="21" creationId="{5E95188D-F553-427B-8F16-1D12CB41171A}"/>
          </ac:spMkLst>
        </pc:spChg>
        <pc:spChg chg="mod">
          <ac:chgData name="JIHOON Lee" userId="f3c7f4d099ee3eb8" providerId="LiveId" clId="{55BA95D2-AFD9-486D-921D-DA7C0DCEC1A3}" dt="2017-07-14T05:52:47.728" v="846" actId="1076"/>
          <ac:spMkLst>
            <pc:docMk/>
            <pc:sldMk cId="3019312981" sldId="257"/>
            <ac:spMk id="11" creationId="{EBF16E3F-DBD3-4427-A402-E6E5535AD5AF}"/>
          </ac:spMkLst>
        </pc:spChg>
        <pc:spChg chg="add mod">
          <ac:chgData name="JIHOON Lee" userId="f3c7f4d099ee3eb8" providerId="LiveId" clId="{55BA95D2-AFD9-486D-921D-DA7C0DCEC1A3}" dt="2017-07-14T01:50:33.477" v="717" actId="0"/>
          <ac:spMkLst>
            <pc:docMk/>
            <pc:sldMk cId="3019312981" sldId="257"/>
            <ac:spMk id="22" creationId="{7959D6FF-9544-4035-B8B1-1D5910EBCAA0}"/>
          </ac:spMkLst>
        </pc:spChg>
        <pc:spChg chg="mod">
          <ac:chgData name="JIHOON Lee" userId="f3c7f4d099ee3eb8" providerId="LiveId" clId="{55BA95D2-AFD9-486D-921D-DA7C0DCEC1A3}" dt="2017-07-14T01:49:54.608" v="705" actId="0"/>
          <ac:spMkLst>
            <pc:docMk/>
            <pc:sldMk cId="3019312981" sldId="257"/>
            <ac:spMk id="44" creationId="{94573744-39FF-4C67-8FA3-D9B48240BFA0}"/>
          </ac:spMkLst>
        </pc:spChg>
        <pc:spChg chg="mod">
          <ac:chgData name="JIHOON Lee" userId="f3c7f4d099ee3eb8" providerId="LiveId" clId="{55BA95D2-AFD9-486D-921D-DA7C0DCEC1A3}" dt="2017-07-14T01:49:16.555" v="697" actId="1076"/>
          <ac:spMkLst>
            <pc:docMk/>
            <pc:sldMk cId="3019312981" sldId="257"/>
            <ac:spMk id="30" creationId="{31EDC1CA-18D9-4DA6-A747-6F9A59CA3856}"/>
          </ac:spMkLst>
        </pc:spChg>
        <pc:spChg chg="add mod">
          <ac:chgData name="JIHOON Lee" userId="f3c7f4d099ee3eb8" providerId="LiveId" clId="{55BA95D2-AFD9-486D-921D-DA7C0DCEC1A3}" dt="2017-07-14T01:51:59.539" v="813" actId="1076"/>
          <ac:spMkLst>
            <pc:docMk/>
            <pc:sldMk cId="3019312981" sldId="257"/>
            <ac:spMk id="7" creationId="{74D4F97D-5913-4898-96D8-1BD77F099864}"/>
          </ac:spMkLst>
        </pc:spChg>
        <pc:spChg chg="del mod ord">
          <ac:chgData name="JIHOON Lee" userId="f3c7f4d099ee3eb8" providerId="LiveId" clId="{55BA95D2-AFD9-486D-921D-DA7C0DCEC1A3}" dt="2017-07-14T01:44:59.916" v="72" actId="478"/>
          <ac:spMkLst>
            <pc:docMk/>
            <pc:sldMk cId="3019312981" sldId="257"/>
            <ac:spMk id="35" creationId="{97517982-2ADC-49E7-A2BA-1370E4997154}"/>
          </ac:spMkLst>
        </pc:spChg>
        <pc:spChg chg="add del mod">
          <ac:chgData name="JIHOON Lee" userId="f3c7f4d099ee3eb8" providerId="LiveId" clId="{55BA95D2-AFD9-486D-921D-DA7C0DCEC1A3}" dt="2017-07-14T01:49:30.253" v="699" actId="478"/>
          <ac:spMkLst>
            <pc:docMk/>
            <pc:sldMk cId="3019312981" sldId="257"/>
            <ac:spMk id="5" creationId="{BBDA4D57-BCA3-44B6-B2D3-27FFD105FE36}"/>
          </ac:spMkLst>
        </pc:spChg>
        <pc:spChg chg="mod">
          <ac:chgData name="JIHOON Lee" userId="f3c7f4d099ee3eb8" providerId="LiveId" clId="{55BA95D2-AFD9-486D-921D-DA7C0DCEC1A3}" dt="2017-07-14T01:49:16.555" v="697" actId="1076"/>
          <ac:spMkLst>
            <pc:docMk/>
            <pc:sldMk cId="3019312981" sldId="257"/>
            <ac:spMk id="31" creationId="{F89BED9E-4A95-4DFB-B8F8-D446DCBE51F6}"/>
          </ac:spMkLst>
        </pc:spChg>
        <pc:spChg chg="add mod">
          <ac:chgData name="JIHOON Lee" userId="f3c7f4d099ee3eb8" providerId="LiveId" clId="{55BA95D2-AFD9-486D-921D-DA7C0DCEC1A3}" dt="2017-07-14T01:49:58.826" v="706" actId="0"/>
          <ac:spMkLst>
            <pc:docMk/>
            <pc:sldMk cId="3019312981" sldId="257"/>
            <ac:spMk id="18" creationId="{78B8710D-BA72-4B60-B3F8-9930F42783AA}"/>
          </ac:spMkLst>
        </pc:spChg>
        <pc:spChg chg="add mod">
          <ac:chgData name="JIHOON Lee" userId="f3c7f4d099ee3eb8" providerId="LiveId" clId="{55BA95D2-AFD9-486D-921D-DA7C0DCEC1A3}" dt="2017-07-14T05:52:37.941" v="834" actId="1076"/>
          <ac:spMkLst>
            <pc:docMk/>
            <pc:sldMk cId="3019312981" sldId="257"/>
            <ac:spMk id="24" creationId="{EC666490-67D1-42B6-BCF6-92DA6A147169}"/>
          </ac:spMkLst>
        </pc:spChg>
        <pc:spChg chg="add mod ord">
          <ac:chgData name="JIHOON Lee" userId="f3c7f4d099ee3eb8" providerId="LiveId" clId="{55BA95D2-AFD9-486D-921D-DA7C0DCEC1A3}" dt="2017-07-14T01:49:49.367" v="704" actId="0"/>
          <ac:spMkLst>
            <pc:docMk/>
            <pc:sldMk cId="3019312981" sldId="257"/>
            <ac:spMk id="6" creationId="{99348B4A-5C1D-466D-A7A4-0F457F3C8FBC}"/>
          </ac:spMkLst>
        </pc:spChg>
        <pc:spChg chg="add mod">
          <ac:chgData name="JIHOON Lee" userId="f3c7f4d099ee3eb8" providerId="LiveId" clId="{55BA95D2-AFD9-486D-921D-DA7C0DCEC1A3}" dt="2017-07-14T01:50:27.362" v="714" actId="0"/>
          <ac:spMkLst>
            <pc:docMk/>
            <pc:sldMk cId="3019312981" sldId="257"/>
            <ac:spMk id="19" creationId="{C61159A0-D54F-44A8-A644-851F1E31D7AD}"/>
          </ac:spMkLst>
        </pc:spChg>
        <pc:spChg chg="add mod">
          <ac:chgData name="JIHOON Lee" userId="f3c7f4d099ee3eb8" providerId="LiveId" clId="{55BA95D2-AFD9-486D-921D-DA7C0DCEC1A3}" dt="2017-07-14T01:50:29.598" v="716" actId="0"/>
          <ac:spMkLst>
            <pc:docMk/>
            <pc:sldMk cId="3019312981" sldId="257"/>
            <ac:spMk id="20" creationId="{CE6DCB84-D0DE-43EA-87B1-8A98B5660A54}"/>
          </ac:spMkLst>
        </pc:spChg>
        <pc:spChg chg="mod">
          <ac:chgData name="JIHOON Lee" userId="f3c7f4d099ee3eb8" providerId="LiveId" clId="{55BA95D2-AFD9-486D-921D-DA7C0DCEC1A3}" dt="2017-07-14T01:42:21.286" v="3" actId="1076"/>
          <ac:spMkLst>
            <pc:docMk/>
            <pc:sldMk cId="3019312981" sldId="257"/>
            <ac:spMk id="17" creationId="{F13D5512-3437-47BD-ADDC-0E30CFDB9382}"/>
          </ac:spMkLst>
        </pc:spChg>
        <pc:spChg chg="del mod">
          <ac:chgData name="JIHOON Lee" userId="f3c7f4d099ee3eb8" providerId="LiveId" clId="{55BA95D2-AFD9-486D-921D-DA7C0DCEC1A3}" dt="2017-07-14T01:45:17.285" v="77" actId="478"/>
          <ac:spMkLst>
            <pc:docMk/>
            <pc:sldMk cId="3019312981" sldId="257"/>
            <ac:spMk id="15" creationId="{FE2AFB68-4BC1-4B09-9BC3-09D2658A9092}"/>
          </ac:spMkLst>
        </pc:spChg>
        <pc:picChg chg="add del mod">
          <ac:chgData name="JIHOON Lee" userId="f3c7f4d099ee3eb8" providerId="LiveId" clId="{55BA95D2-AFD9-486D-921D-DA7C0DCEC1A3}" dt="2017-07-14T01:43:46.132" v="20" actId="478"/>
          <ac:picMkLst>
            <pc:docMk/>
            <pc:sldMk cId="3019312981" sldId="257"/>
            <ac:picMk id="3" creationId="{CAE16BC0-38B9-40CF-97FC-A19F56979B4B}"/>
          </ac:picMkLst>
        </pc:picChg>
        <pc:picChg chg="mod">
          <ac:chgData name="JIHOON Lee" userId="f3c7f4d099ee3eb8" providerId="LiveId" clId="{55BA95D2-AFD9-486D-921D-DA7C0DCEC1A3}" dt="2017-07-14T01:51:04.934" v="741" actId="1076"/>
          <ac:picMkLst>
            <pc:docMk/>
            <pc:sldMk cId="3019312981" sldId="257"/>
            <ac:picMk id="9" creationId="{A24F2347-1308-4E2D-B21D-82AADC51F008}"/>
          </ac:picMkLst>
        </pc:picChg>
        <pc:picChg chg="add del mod">
          <ac:chgData name="JIHOON Lee" userId="f3c7f4d099ee3eb8" providerId="LiveId" clId="{55BA95D2-AFD9-486D-921D-DA7C0DCEC1A3}" dt="2017-07-14T01:43:45.604" v="19" actId="478"/>
          <ac:picMkLst>
            <pc:docMk/>
            <pc:sldMk cId="3019312981" sldId="257"/>
            <ac:picMk id="14" creationId="{D86FE0DF-9B32-411E-AE51-326352E6546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36821B-7871-43FA-9C63-4440921F8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E5FBAF5-E3DA-46C3-9FE1-50702DA22A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BB02A2-265C-45BF-8590-E93DD4C4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6BC2B89-7B92-4C4A-B6E6-02B7F358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FE7485-9362-4578-97DC-1903B8E5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068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776445-44C2-4FE6-921C-BE01A1F3E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40B1FE-475A-4ABA-9DF7-B9663D367D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8B28E9-5EB8-4EE0-901D-7B5D51F0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A43E45-873E-43F3-906D-C73BC421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A615CC-8E36-4C8B-B905-FD36FB181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15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379F82E-6E15-4C36-83D2-811692703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03B1B-5497-419A-8AB5-49FAF2289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5E5E5A-A3E6-4933-AD96-19D70ED9B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89B28-8900-4724-B387-688E9D55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0A8A5E-1F9C-42A1-9536-A5A213BC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665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0CA47D-121D-4374-94E9-15869FA9D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5EF1C69-C4B2-47F2-AE1A-C9C7C722D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B0361F-1246-4A25-A07D-A5DF8D6FF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CDE66-8AE7-43BA-A641-F6F2DED42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A4F046-5A82-454E-84B8-7D548FFA0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4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E2216B-F6D4-40ED-AA39-1B4CEE192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29E58F-E23B-4672-A265-CB407ED14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FCBA45-4FB2-401F-9322-D29BCB69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320B49-F3A4-49AC-A218-BD94680B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B13C09-DBDD-41C6-A863-11BE6A650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06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602937-9CF9-401B-92BF-1A3FFBD89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5371DBE-7598-446D-9E90-27C91924FC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6D6D7C5-8B12-4CBF-8A21-9C98ED96E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C1F347A-6340-4FB3-968A-CD2319CAC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61AFFC-7E74-4BBF-BC6B-B4F98E03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8271976-A8C1-4043-B38A-FE0462C0C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32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F1A11B-AC7B-4E3F-847A-A6A8533C1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0D9E22-2729-4B60-B0AC-D89228E1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1B1181-190F-4003-B487-2D9EFE4A8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21379D2-F656-412D-B49D-CD3196AB43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0C25FED-FE62-4682-8E31-0C2BB881CF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EDF0AF6-885D-4663-A6D4-5D15FDD0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6BEBE12-D800-4B6A-A371-0C8645824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2DE32D-96D9-48D4-BEC3-B43407046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54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FFF286-FC26-46FF-9281-2557849B3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A311B67-8DCD-416B-BD8C-26D47884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77C53F4-7F99-43D0-8076-DAF916893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7D18CEC-0FBB-4B23-910A-323AF2DA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64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8DD9093-173D-4859-A27E-EAC07D420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094301C-0C46-4366-A3DC-A408F4D8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CC02C78-941E-47DF-AF69-B47638B0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63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063408-CB36-4253-BB5D-D22A63C7A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0BD58F-659E-4CDF-93CE-776B9B801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1B7A11-DFA4-4B85-A684-4F5234E1C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60A6C2-869D-42EA-A990-2A1EE0E5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DB03EF1-6616-4B6D-A51C-23973EEBC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325084-4E16-454C-BD52-4A0014F77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089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8EDC8D-9861-43C6-B9C5-0CEE7C4B1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F5F1B28-60C6-43C1-803D-BC5F86D13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970A65-863F-4DF0-9FD9-13B88BAE1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46B23D-FC52-45C7-B995-3DF01C8B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218A4D8-2BD8-4EB0-ADDA-0ADA4510B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A4DB582-5C75-4E0C-9FEF-D32F91ED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48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8A106C9-4CF6-4FD3-AA22-89C149F2B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B129DD-9C4B-4DBA-9888-1E4364609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13C9AF-0220-484A-9886-8370F9A10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E0AFAB-84AA-4A73-8B8E-D59E5AFDF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03391D-1CA9-4709-A0B4-F4125FEDE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74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99348B4A-5C1D-466D-A7A4-0F457F3C8FBC}"/>
              </a:ext>
            </a:extLst>
          </p:cNvPr>
          <p:cNvSpPr/>
          <p:nvPr/>
        </p:nvSpPr>
        <p:spPr>
          <a:xfrm>
            <a:off x="0" y="0"/>
            <a:ext cx="59436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부분 원형 15">
            <a:extLst>
              <a:ext uri="{FF2B5EF4-FFF2-40B4-BE49-F238E27FC236}">
                <a16:creationId xmlns:a16="http://schemas.microsoft.com/office/drawing/2014/main" id="{3B212309-6B47-4935-902C-34E6636E51EF}"/>
              </a:ext>
            </a:extLst>
          </p:cNvPr>
          <p:cNvSpPr/>
          <p:nvPr/>
        </p:nvSpPr>
        <p:spPr>
          <a:xfrm rot="10593513">
            <a:off x="1525805" y="2577831"/>
            <a:ext cx="1225686" cy="1225686"/>
          </a:xfrm>
          <a:prstGeom prst="pi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9" name="Picture 2" descr="http://pngimg.com/upload/smartphone_PNG8548.png">
            <a:extLst>
              <a:ext uri="{FF2B5EF4-FFF2-40B4-BE49-F238E27FC236}">
                <a16:creationId xmlns:a16="http://schemas.microsoft.com/office/drawing/2014/main" id="{A24F2347-1308-4E2D-B21D-82AADC51F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19752" y="1556425"/>
            <a:ext cx="4157590" cy="542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F16E3F-DBD3-4427-A402-E6E5535AD5AF}"/>
              </a:ext>
            </a:extLst>
          </p:cNvPr>
          <p:cNvSpPr txBox="1"/>
          <p:nvPr/>
        </p:nvSpPr>
        <p:spPr>
          <a:xfrm>
            <a:off x="1099465" y="1650296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&lt;2017</a:t>
            </a:r>
            <a:r>
              <a:rPr lang="ko-KR" altLang="en-US" sz="20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 </a:t>
            </a:r>
            <a:r>
              <a:rPr lang="en-US" altLang="ko-KR" sz="20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분기</a:t>
            </a:r>
            <a:r>
              <a:rPr lang="en-US" altLang="ko-KR" sz="20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</a:t>
            </a:r>
            <a:endParaRPr lang="ko-KR" altLang="en-US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3D5512-3437-47BD-ADDC-0E30CFDB9382}"/>
              </a:ext>
            </a:extLst>
          </p:cNvPr>
          <p:cNvSpPr txBox="1"/>
          <p:nvPr/>
        </p:nvSpPr>
        <p:spPr>
          <a:xfrm>
            <a:off x="9712087" y="3893498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75%</a:t>
            </a:r>
            <a:endParaRPr lang="ko-KR" altLang="en-US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1EDC1CA-18D9-4DA6-A747-6F9A59CA3856}"/>
              </a:ext>
            </a:extLst>
          </p:cNvPr>
          <p:cNvSpPr/>
          <p:nvPr/>
        </p:nvSpPr>
        <p:spPr>
          <a:xfrm>
            <a:off x="9377856" y="4315711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Icon UI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89BED9E-4A95-4DFB-B8F8-D446DCBE51F6}"/>
              </a:ext>
            </a:extLst>
          </p:cNvPr>
          <p:cNvSpPr/>
          <p:nvPr/>
        </p:nvSpPr>
        <p:spPr>
          <a:xfrm>
            <a:off x="9014773" y="4891812"/>
            <a:ext cx="2089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좋음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68%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 설문 결과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변화되지 않는 디자인에 대해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솔직한 결과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좀 더 분발해야 함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5B709BE-78E7-4D77-8BF4-9244594EE4BB}"/>
              </a:ext>
            </a:extLst>
          </p:cNvPr>
          <p:cNvSpPr/>
          <p:nvPr/>
        </p:nvSpPr>
        <p:spPr>
          <a:xfrm>
            <a:off x="1379095" y="4315711"/>
            <a:ext cx="155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Color UI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4573744-39FF-4C67-8FA3-D9B48240BFA0}"/>
              </a:ext>
            </a:extLst>
          </p:cNvPr>
          <p:cNvSpPr/>
          <p:nvPr/>
        </p:nvSpPr>
        <p:spPr>
          <a:xfrm>
            <a:off x="1011015" y="4891812"/>
            <a:ext cx="2291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매우 좋음 </a:t>
            </a:r>
            <a:r>
              <a:rPr lang="en-US" altLang="ko-KR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73%</a:t>
            </a:r>
            <a:r>
              <a:rPr lang="ko-KR" altLang="en-US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 설문 결과</a:t>
            </a:r>
            <a:endParaRPr lang="en-US" altLang="ko-KR" sz="12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</a:t>
            </a:r>
            <a:r>
              <a:rPr lang="ko-KR" altLang="en-US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유행 컬러를 사용한 </a:t>
            </a:r>
            <a:r>
              <a:rPr lang="en-US" altLang="ko-KR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UI</a:t>
            </a:r>
          </a:p>
          <a:p>
            <a:pPr algn="ctr"/>
            <a:r>
              <a:rPr lang="ko-KR" altLang="en-US" sz="12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사용자들의 좋은 평가를 받고 있음</a:t>
            </a:r>
            <a:endParaRPr lang="en-US" altLang="ko-KR" sz="12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" name="부분 원형 3">
            <a:extLst>
              <a:ext uri="{FF2B5EF4-FFF2-40B4-BE49-F238E27FC236}">
                <a16:creationId xmlns:a16="http://schemas.microsoft.com/office/drawing/2014/main" id="{68B71734-F440-498D-AF71-C4B8B3245DD4}"/>
              </a:ext>
            </a:extLst>
          </p:cNvPr>
          <p:cNvSpPr/>
          <p:nvPr/>
        </p:nvSpPr>
        <p:spPr>
          <a:xfrm>
            <a:off x="1254868" y="2315184"/>
            <a:ext cx="1750978" cy="1750978"/>
          </a:xfrm>
          <a:prstGeom prst="pie">
            <a:avLst>
              <a:gd name="adj1" fmla="val 414243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36379E-336F-4C09-929F-A9D656858EE2}"/>
              </a:ext>
            </a:extLst>
          </p:cNvPr>
          <p:cNvSpPr txBox="1"/>
          <p:nvPr/>
        </p:nvSpPr>
        <p:spPr>
          <a:xfrm>
            <a:off x="1569947" y="3354208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매우좋음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B8710D-BA72-4B60-B3F8-9930F42783AA}"/>
              </a:ext>
            </a:extLst>
          </p:cNvPr>
          <p:cNvSpPr txBox="1"/>
          <p:nvPr/>
        </p:nvSpPr>
        <p:spPr>
          <a:xfrm>
            <a:off x="2491763" y="2383172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좋음</a:t>
            </a:r>
          </a:p>
        </p:txBody>
      </p:sp>
      <p:sp>
        <p:nvSpPr>
          <p:cNvPr id="19" name="부분 원형 18">
            <a:extLst>
              <a:ext uri="{FF2B5EF4-FFF2-40B4-BE49-F238E27FC236}">
                <a16:creationId xmlns:a16="http://schemas.microsoft.com/office/drawing/2014/main" id="{C61159A0-D54F-44A8-A644-851F1E31D7AD}"/>
              </a:ext>
            </a:extLst>
          </p:cNvPr>
          <p:cNvSpPr/>
          <p:nvPr/>
        </p:nvSpPr>
        <p:spPr>
          <a:xfrm rot="10593513">
            <a:off x="9498280" y="2577831"/>
            <a:ext cx="1225686" cy="1225686"/>
          </a:xfrm>
          <a:prstGeom prst="pie">
            <a:avLst>
              <a:gd name="adj1" fmla="val 0"/>
              <a:gd name="adj2" fmla="val 2120804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부분 원형 19">
            <a:extLst>
              <a:ext uri="{FF2B5EF4-FFF2-40B4-BE49-F238E27FC236}">
                <a16:creationId xmlns:a16="http://schemas.microsoft.com/office/drawing/2014/main" id="{CE6DCB84-D0DE-43EA-87B1-8A98B5660A54}"/>
              </a:ext>
            </a:extLst>
          </p:cNvPr>
          <p:cNvSpPr/>
          <p:nvPr/>
        </p:nvSpPr>
        <p:spPr>
          <a:xfrm>
            <a:off x="9227343" y="2315184"/>
            <a:ext cx="1750978" cy="1750978"/>
          </a:xfrm>
          <a:prstGeom prst="pie">
            <a:avLst>
              <a:gd name="adj1" fmla="val 7979746"/>
              <a:gd name="adj2" fmla="val 162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95188D-F553-427B-8F16-1D12CB41171A}"/>
              </a:ext>
            </a:extLst>
          </p:cNvPr>
          <p:cNvSpPr txBox="1"/>
          <p:nvPr/>
        </p:nvSpPr>
        <p:spPr>
          <a:xfrm>
            <a:off x="9384029" y="2672335"/>
            <a:ext cx="60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매우</a:t>
            </a:r>
            <a:endParaRPr lang="en-US" altLang="ko-KR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좋음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59D6FF-9544-4035-B8B1-1D5910EBCAA0}"/>
              </a:ext>
            </a:extLst>
          </p:cNvPr>
          <p:cNvSpPr txBox="1"/>
          <p:nvPr/>
        </p:nvSpPr>
        <p:spPr>
          <a:xfrm>
            <a:off x="10605462" y="3471999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666490-67D1-42B6-BCF6-92DA6A147169}"/>
              </a:ext>
            </a:extLst>
          </p:cNvPr>
          <p:cNvSpPr txBox="1"/>
          <p:nvPr/>
        </p:nvSpPr>
        <p:spPr>
          <a:xfrm>
            <a:off x="9021993" y="1650296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&lt;2017</a:t>
            </a:r>
            <a:r>
              <a:rPr lang="ko-KR" altLang="en-US" sz="2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 </a:t>
            </a:r>
            <a:r>
              <a:rPr lang="en-US" altLang="ko-KR" sz="2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분기</a:t>
            </a:r>
            <a:r>
              <a:rPr lang="en-US" altLang="ko-KR" sz="2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</a:t>
            </a:r>
            <a:endParaRPr lang="ko-KR" altLang="en-US" sz="4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D4F97D-5913-4898-96D8-1BD77F099864}"/>
              </a:ext>
            </a:extLst>
          </p:cNvPr>
          <p:cNvSpPr txBox="1"/>
          <p:nvPr/>
        </p:nvSpPr>
        <p:spPr>
          <a:xfrm>
            <a:off x="2856138" y="599199"/>
            <a:ext cx="644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디바이스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UI 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설문조사 결과</a:t>
            </a:r>
          </a:p>
        </p:txBody>
      </p:sp>
    </p:spTree>
    <p:extLst>
      <p:ext uri="{BB962C8B-B14F-4D97-AF65-F5344CB8AC3E}">
        <p14:creationId xmlns:p14="http://schemas.microsoft.com/office/powerpoint/2010/main" val="301931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63</Words>
  <Application>Microsoft Office PowerPoint</Application>
  <PresentationFormat>와이드스크린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6</cp:revision>
  <dcterms:created xsi:type="dcterms:W3CDTF">2017-07-13T02:18:21Z</dcterms:created>
  <dcterms:modified xsi:type="dcterms:W3CDTF">2017-07-14T05:54:11Z</dcterms:modified>
</cp:coreProperties>
</file>