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93" userDrawn="1">
          <p15:clr>
            <a:srgbClr val="A4A3A4"/>
          </p15:clr>
        </p15:guide>
        <p15:guide id="4" pos="7287" userDrawn="1">
          <p15:clr>
            <a:srgbClr val="A4A3A4"/>
          </p15:clr>
        </p15:guide>
        <p15:guide id="5" orient="horz" pos="799" userDrawn="1">
          <p15:clr>
            <a:srgbClr val="A4A3A4"/>
          </p15:clr>
        </p15:guide>
        <p15:guide id="6" orient="horz" pos="2795" userDrawn="1">
          <p15:clr>
            <a:srgbClr val="A4A3A4"/>
          </p15:clr>
        </p15:guide>
        <p15:guide id="7" orient="horz" pos="40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540"/>
      </p:cViewPr>
      <p:guideLst>
        <p:guide orient="horz" pos="2160"/>
        <p:guide pos="3840"/>
        <p:guide pos="393"/>
        <p:guide pos="7287"/>
        <p:guide orient="horz" pos="799"/>
        <p:guide orient="horz" pos="2795"/>
        <p:guide orient="horz" pos="406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2DEFC004-9905-4868-9F53-870B59C0F80E}"/>
    <pc:docChg chg="undo custSel addSld delSld modSld">
      <pc:chgData name="JIHOON Lee" userId="f3c7f4d099ee3eb8" providerId="LiveId" clId="{2DEFC004-9905-4868-9F53-870B59C0F80E}" dt="2017-07-14T04:10:11.978" v="880" actId="20577"/>
      <pc:docMkLst>
        <pc:docMk/>
      </pc:docMkLst>
      <pc:sldChg chg="addSp modSp mod">
        <pc:chgData name="JIHOON Lee" userId="f3c7f4d099ee3eb8" providerId="LiveId" clId="{2DEFC004-9905-4868-9F53-870B59C0F80E}" dt="2017-07-14T04:10:11.978" v="880" actId="20577"/>
        <pc:sldMkLst>
          <pc:docMk/>
          <pc:sldMk cId="569372885" sldId="256"/>
        </pc:sldMkLst>
        <pc:spChg chg="mod">
          <ac:chgData name="JIHOON Lee" userId="f3c7f4d099ee3eb8" providerId="LiveId" clId="{2DEFC004-9905-4868-9F53-870B59C0F80E}" dt="2017-07-13T04:57:14.854" v="6" actId="0"/>
          <ac:spMkLst>
            <pc:docMk/>
            <pc:sldMk cId="569372885" sldId="256"/>
            <ac:spMk id="5" creationId="{5FE6DA8E-6155-41C6-8495-38C0317B3FB3}"/>
          </ac:spMkLst>
        </pc:spChg>
        <pc:spChg chg="mod">
          <ac:chgData name="JIHOON Lee" userId="f3c7f4d099ee3eb8" providerId="LiveId" clId="{2DEFC004-9905-4868-9F53-870B59C0F80E}" dt="2017-07-14T04:08:50.924" v="568" actId="14100"/>
          <ac:spMkLst>
            <pc:docMk/>
            <pc:sldMk cId="569372885" sldId="256"/>
            <ac:spMk id="19" creationId="{5546DE97-3589-482A-A5B4-0D88E4B4772F}"/>
          </ac:spMkLst>
        </pc:spChg>
        <pc:spChg chg="mod">
          <ac:chgData name="JIHOON Lee" userId="f3c7f4d099ee3eb8" providerId="LiveId" clId="{2DEFC004-9905-4868-9F53-870B59C0F80E}" dt="2017-07-14T04:07:50.367" v="323" actId="20577"/>
          <ac:spMkLst>
            <pc:docMk/>
            <pc:sldMk cId="569372885" sldId="256"/>
            <ac:spMk id="17" creationId="{6B408144-A2A4-4E29-822A-F166BA302B86}"/>
          </ac:spMkLst>
        </pc:spChg>
        <pc:spChg chg="add mod">
          <ac:chgData name="JIHOON Lee" userId="f3c7f4d099ee3eb8" providerId="LiveId" clId="{2DEFC004-9905-4868-9F53-870B59C0F80E}" dt="2017-07-14T04:10:11.978" v="880" actId="20577"/>
          <ac:spMkLst>
            <pc:docMk/>
            <pc:sldMk cId="569372885" sldId="256"/>
            <ac:spMk id="16" creationId="{918572B6-1581-433C-8EE8-706D20ECF48E}"/>
          </ac:spMkLst>
        </pc:spChg>
        <pc:spChg chg="add mod">
          <ac:chgData name="JIHOON Lee" userId="f3c7f4d099ee3eb8" providerId="LiveId" clId="{2DEFC004-9905-4868-9F53-870B59C0F80E}" dt="2017-07-14T04:08:55.818" v="571" actId="0"/>
          <ac:spMkLst>
            <pc:docMk/>
            <pc:sldMk cId="569372885" sldId="256"/>
            <ac:spMk id="22" creationId="{CFA7CF56-560D-4B4C-933C-1682AD181A1A}"/>
          </ac:spMkLst>
        </pc:spChg>
        <pc:spChg chg="add mod">
          <ac:chgData name="JIHOON Lee" userId="f3c7f4d099ee3eb8" providerId="LiveId" clId="{2DEFC004-9905-4868-9F53-870B59C0F80E}" dt="2017-07-14T04:10:07.202" v="876" actId="20577"/>
          <ac:spMkLst>
            <pc:docMk/>
            <pc:sldMk cId="569372885" sldId="256"/>
            <ac:spMk id="24" creationId="{53A17903-C392-4D64-97D5-BBCB4A64B950}"/>
          </ac:spMkLst>
        </pc:spChg>
        <pc:spChg chg="add mod">
          <ac:chgData name="JIHOON Lee" userId="f3c7f4d099ee3eb8" providerId="LiveId" clId="{2DEFC004-9905-4868-9F53-870B59C0F80E}" dt="2017-07-14T04:08:53.683" v="569" actId="0"/>
          <ac:spMkLst>
            <pc:docMk/>
            <pc:sldMk cId="569372885" sldId="256"/>
            <ac:spMk id="21" creationId="{3F6D4C6F-56F8-4647-B644-7C96DDB8570F}"/>
          </ac:spMkLst>
        </pc:spChg>
        <pc:spChg chg="mod">
          <ac:chgData name="JIHOON Lee" userId="f3c7f4d099ee3eb8" providerId="LiveId" clId="{2DEFC004-9905-4868-9F53-870B59C0F80E}" dt="2017-07-14T04:08:35.023" v="565" actId="20577"/>
          <ac:spMkLst>
            <pc:docMk/>
            <pc:sldMk cId="569372885" sldId="256"/>
            <ac:spMk id="18" creationId="{D764A83E-82BC-47FA-9608-AD3B4CA5DD8E}"/>
          </ac:spMkLst>
        </pc:spChg>
        <pc:spChg chg="add mod">
          <ac:chgData name="JIHOON Lee" userId="f3c7f4d099ee3eb8" providerId="LiveId" clId="{2DEFC004-9905-4868-9F53-870B59C0F80E}" dt="2017-07-14T04:08:57.985" v="572" actId="0"/>
          <ac:spMkLst>
            <pc:docMk/>
            <pc:sldMk cId="569372885" sldId="256"/>
            <ac:spMk id="23" creationId="{579BBF7C-374C-46D8-8379-DF1C5EC945AF}"/>
          </ac:spMkLst>
        </pc:spChg>
        <pc:graphicFrameChg chg="mod">
          <ac:chgData name="JIHOON Lee" userId="f3c7f4d099ee3eb8" providerId="LiveId" clId="{2DEFC004-9905-4868-9F53-870B59C0F80E}" dt="2017-07-14T04:06:27.954" v="106" actId="0"/>
          <ac:graphicFrameMkLst>
            <pc:docMk/>
            <pc:sldMk cId="569372885" sldId="256"/>
            <ac:graphicFrameMk id="12" creationId="{E35ED7C3-5F8D-4E99-A179-D24A57624878}"/>
          </ac:graphicFrameMkLst>
        </pc:graphicFrameChg>
        <pc:graphicFrameChg chg="mod">
          <ac:chgData name="JIHOON Lee" userId="f3c7f4d099ee3eb8" providerId="LiveId" clId="{2DEFC004-9905-4868-9F53-870B59C0F80E}" dt="2017-07-14T04:04:34.316" v="103" actId="0"/>
          <ac:graphicFrameMkLst>
            <pc:docMk/>
            <pc:sldMk cId="569372885" sldId="256"/>
            <ac:graphicFrameMk id="13" creationId="{81543898-61CB-4575-8700-B0612A7FDCD2}"/>
          </ac:graphicFrameMkLst>
        </pc:graphicFrameChg>
      </pc:sldChg>
      <pc:sldChg chg="delSp add del">
        <pc:chgData name="JIHOON Lee" userId="f3c7f4d099ee3eb8" providerId="LiveId" clId="{2DEFC004-9905-4868-9F53-870B59C0F80E}" dt="2017-07-13T06:49:44.583" v="9" actId="2696"/>
        <pc:sldMkLst>
          <pc:docMk/>
          <pc:sldMk cId="3188925968" sldId="257"/>
        </pc:sldMkLst>
        <pc:spChg chg="del">
          <ac:chgData name="JIHOON Lee" userId="f3c7f4d099ee3eb8" providerId="LiveId" clId="{2DEFC004-9905-4868-9F53-870B59C0F80E}" dt="2017-07-13T06:43:01.766" v="8" actId="478"/>
          <ac:spMkLst>
            <pc:docMk/>
            <pc:sldMk cId="3188925968" sldId="257"/>
            <ac:spMk id="3" creationId="{9D78C1DF-F60C-4F0C-9B34-2B6E76225EC9}"/>
          </ac:spMkLst>
        </pc:spChg>
        <pc:spChg chg="del">
          <ac:chgData name="JIHOON Lee" userId="f3c7f4d099ee3eb8" providerId="LiveId" clId="{2DEFC004-9905-4868-9F53-870B59C0F80E}" dt="2017-07-13T06:43:01.766" v="8" actId="478"/>
          <ac:spMkLst>
            <pc:docMk/>
            <pc:sldMk cId="3188925968" sldId="257"/>
            <ac:spMk id="2" creationId="{7FA4C09B-BF5E-45A8-B368-36A7A76ACFB0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defRPr>
            </a:pPr>
            <a:r>
              <a:rPr lang="en-US" dirty="0"/>
              <a:t>16-17</a:t>
            </a:r>
            <a:r>
              <a:rPr lang="en-US" baseline="0" dirty="0"/>
              <a:t> </a:t>
            </a:r>
            <a:r>
              <a:rPr lang="en-US" dirty="0"/>
              <a:t>A</a:t>
            </a:r>
            <a:r>
              <a:rPr lang="ko-KR" altLang="en-US" dirty="0"/>
              <a:t>화장품</a:t>
            </a:r>
            <a:r>
              <a:rPr lang="ko-KR" altLang="en-US" baseline="0" dirty="0"/>
              <a:t> </a:t>
            </a:r>
            <a:r>
              <a:rPr lang="ko-KR" dirty="0"/>
              <a:t>실적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cs typeface="+mn-cs"/>
            </a:defRPr>
          </a:pPr>
          <a:endParaRPr lang="ko-K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1월</c:v>
                </c:pt>
                <c:pt idx="1">
                  <c:v>2월</c:v>
                </c:pt>
                <c:pt idx="2">
                  <c:v>3월</c:v>
                </c:pt>
                <c:pt idx="3">
                  <c:v>4월</c:v>
                </c:pt>
                <c:pt idx="4">
                  <c:v>5월</c:v>
                </c:pt>
                <c:pt idx="5">
                  <c:v>6월</c:v>
                </c:pt>
                <c:pt idx="6">
                  <c:v>7월</c:v>
                </c:pt>
                <c:pt idx="7">
                  <c:v>8월</c:v>
                </c:pt>
                <c:pt idx="8">
                  <c:v>9월</c:v>
                </c:pt>
                <c:pt idx="9">
                  <c:v>10월</c:v>
                </c:pt>
                <c:pt idx="10">
                  <c:v>11월</c:v>
                </c:pt>
                <c:pt idx="11">
                  <c:v>12월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110</c:v>
                </c:pt>
                <c:pt idx="1">
                  <c:v>120</c:v>
                </c:pt>
                <c:pt idx="2">
                  <c:v>123</c:v>
                </c:pt>
                <c:pt idx="3">
                  <c:v>124</c:v>
                </c:pt>
                <c:pt idx="4">
                  <c:v>350</c:v>
                </c:pt>
                <c:pt idx="5">
                  <c:v>500</c:v>
                </c:pt>
                <c:pt idx="6">
                  <c:v>200</c:v>
                </c:pt>
                <c:pt idx="7">
                  <c:v>100</c:v>
                </c:pt>
                <c:pt idx="8">
                  <c:v>120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E98-485E-A2DB-304B2B74EB2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계열 2</c:v>
                </c:pt>
              </c:strCache>
            </c:strRef>
          </c:tx>
          <c:spPr>
            <a:ln w="22225" cap="rnd">
              <a:solidFill>
                <a:schemeClr val="accent4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accent4"/>
              </a:solidFill>
              <a:ln w="9525">
                <a:solidFill>
                  <a:schemeClr val="accent4"/>
                </a:solidFill>
                <a:round/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1월</c:v>
                </c:pt>
                <c:pt idx="1">
                  <c:v>2월</c:v>
                </c:pt>
                <c:pt idx="2">
                  <c:v>3월</c:v>
                </c:pt>
                <c:pt idx="3">
                  <c:v>4월</c:v>
                </c:pt>
                <c:pt idx="4">
                  <c:v>5월</c:v>
                </c:pt>
                <c:pt idx="5">
                  <c:v>6월</c:v>
                </c:pt>
                <c:pt idx="6">
                  <c:v>7월</c:v>
                </c:pt>
                <c:pt idx="7">
                  <c:v>8월</c:v>
                </c:pt>
                <c:pt idx="8">
                  <c:v>9월</c:v>
                </c:pt>
                <c:pt idx="9">
                  <c:v>10월</c:v>
                </c:pt>
                <c:pt idx="10">
                  <c:v>11월</c:v>
                </c:pt>
                <c:pt idx="11">
                  <c:v>12월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300</c:v>
                </c:pt>
                <c:pt idx="1">
                  <c:v>250</c:v>
                </c:pt>
                <c:pt idx="2">
                  <c:v>200</c:v>
                </c:pt>
                <c:pt idx="3">
                  <c:v>150</c:v>
                </c:pt>
                <c:pt idx="4">
                  <c:v>140</c:v>
                </c:pt>
                <c:pt idx="5">
                  <c:v>250</c:v>
                </c:pt>
                <c:pt idx="6">
                  <c:v>300</c:v>
                </c:pt>
                <c:pt idx="7">
                  <c:v>350</c:v>
                </c:pt>
                <c:pt idx="8">
                  <c:v>400</c:v>
                </c:pt>
                <c:pt idx="9">
                  <c:v>450</c:v>
                </c:pt>
                <c:pt idx="10">
                  <c:v>420</c:v>
                </c:pt>
                <c:pt idx="11">
                  <c:v>340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E98-485E-A2DB-304B2B74EB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54544064"/>
        <c:axId val="854546360"/>
      </c:lineChart>
      <c:catAx>
        <c:axId val="8545440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defRPr>
            </a:pPr>
            <a:endParaRPr lang="ko-KR"/>
          </a:p>
        </c:txPr>
        <c:crossAx val="854546360"/>
        <c:crosses val="autoZero"/>
        <c:auto val="1"/>
        <c:lblAlgn val="ctr"/>
        <c:lblOffset val="100"/>
        <c:noMultiLvlLbl val="0"/>
      </c:catAx>
      <c:valAx>
        <c:axId val="8545463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defRPr>
            </a:pPr>
            <a:endParaRPr lang="ko-KR"/>
          </a:p>
        </c:txPr>
        <c:crossAx val="854544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나눔스퀘어 ExtraBold" panose="020B0600000101010101" pitchFamily="50" charset="-127"/>
          <a:ea typeface="나눔스퀘어 ExtraBold" panose="020B0600000101010101" pitchFamily="50" charset="-127"/>
        </a:defRPr>
      </a:pPr>
      <a:endParaRPr lang="ko-KR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defRPr>
            </a:pPr>
            <a:r>
              <a:rPr lang="en-US" dirty="0"/>
              <a:t>16-17 B</a:t>
            </a:r>
            <a:r>
              <a:rPr lang="ko-KR" altLang="en-US" dirty="0"/>
              <a:t>화장품</a:t>
            </a:r>
            <a:r>
              <a:rPr lang="ko-KR" dirty="0"/>
              <a:t> 실적</a:t>
            </a:r>
          </a:p>
        </c:rich>
      </c:tx>
      <c:layout>
        <c:manualLayout>
          <c:xMode val="edge"/>
          <c:yMode val="edge"/>
          <c:x val="0.25843213481265059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cs typeface="+mn-cs"/>
            </a:defRPr>
          </a:pPr>
          <a:endParaRPr lang="ko-K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1월</c:v>
                </c:pt>
                <c:pt idx="1">
                  <c:v>2월</c:v>
                </c:pt>
                <c:pt idx="2">
                  <c:v>3월</c:v>
                </c:pt>
                <c:pt idx="3">
                  <c:v>4월</c:v>
                </c:pt>
                <c:pt idx="4">
                  <c:v>5월</c:v>
                </c:pt>
                <c:pt idx="5">
                  <c:v>6월</c:v>
                </c:pt>
                <c:pt idx="6">
                  <c:v>7월</c:v>
                </c:pt>
                <c:pt idx="7">
                  <c:v>8월</c:v>
                </c:pt>
                <c:pt idx="8">
                  <c:v>9월</c:v>
                </c:pt>
                <c:pt idx="9">
                  <c:v>10월</c:v>
                </c:pt>
                <c:pt idx="10">
                  <c:v>11월</c:v>
                </c:pt>
                <c:pt idx="11">
                  <c:v>12월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300</c:v>
                </c:pt>
                <c:pt idx="1">
                  <c:v>340</c:v>
                </c:pt>
                <c:pt idx="2">
                  <c:v>350</c:v>
                </c:pt>
                <c:pt idx="3">
                  <c:v>400</c:v>
                </c:pt>
                <c:pt idx="4">
                  <c:v>350</c:v>
                </c:pt>
                <c:pt idx="5">
                  <c:v>300</c:v>
                </c:pt>
                <c:pt idx="6">
                  <c:v>250</c:v>
                </c:pt>
                <c:pt idx="7">
                  <c:v>220</c:v>
                </c:pt>
                <c:pt idx="8">
                  <c:v>200</c:v>
                </c:pt>
                <c:pt idx="9">
                  <c:v>150</c:v>
                </c:pt>
                <c:pt idx="10">
                  <c:v>170</c:v>
                </c:pt>
                <c:pt idx="11">
                  <c:v>200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E98-485E-A2DB-304B2B74EB2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계열 2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1월</c:v>
                </c:pt>
                <c:pt idx="1">
                  <c:v>2월</c:v>
                </c:pt>
                <c:pt idx="2">
                  <c:v>3월</c:v>
                </c:pt>
                <c:pt idx="3">
                  <c:v>4월</c:v>
                </c:pt>
                <c:pt idx="4">
                  <c:v>5월</c:v>
                </c:pt>
                <c:pt idx="5">
                  <c:v>6월</c:v>
                </c:pt>
                <c:pt idx="6">
                  <c:v>7월</c:v>
                </c:pt>
                <c:pt idx="7">
                  <c:v>8월</c:v>
                </c:pt>
                <c:pt idx="8">
                  <c:v>9월</c:v>
                </c:pt>
                <c:pt idx="9">
                  <c:v>10월</c:v>
                </c:pt>
                <c:pt idx="10">
                  <c:v>11월</c:v>
                </c:pt>
                <c:pt idx="11">
                  <c:v>12월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200</c:v>
                </c:pt>
                <c:pt idx="1">
                  <c:v>210</c:v>
                </c:pt>
                <c:pt idx="2">
                  <c:v>220</c:v>
                </c:pt>
                <c:pt idx="3">
                  <c:v>230</c:v>
                </c:pt>
                <c:pt idx="4">
                  <c:v>250</c:v>
                </c:pt>
                <c:pt idx="5">
                  <c:v>300</c:v>
                </c:pt>
                <c:pt idx="6">
                  <c:v>350</c:v>
                </c:pt>
                <c:pt idx="7">
                  <c:v>400</c:v>
                </c:pt>
                <c:pt idx="8">
                  <c:v>400</c:v>
                </c:pt>
                <c:pt idx="9">
                  <c:v>200</c:v>
                </c:pt>
                <c:pt idx="10">
                  <c:v>210</c:v>
                </c:pt>
                <c:pt idx="11">
                  <c:v>150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E98-485E-A2DB-304B2B74EB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54544064"/>
        <c:axId val="854546360"/>
      </c:lineChart>
      <c:catAx>
        <c:axId val="8545440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defRPr>
            </a:pPr>
            <a:endParaRPr lang="ko-KR"/>
          </a:p>
        </c:txPr>
        <c:crossAx val="854546360"/>
        <c:crosses val="autoZero"/>
        <c:auto val="1"/>
        <c:lblAlgn val="ctr"/>
        <c:lblOffset val="100"/>
        <c:noMultiLvlLbl val="0"/>
      </c:catAx>
      <c:valAx>
        <c:axId val="8545463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defRPr>
            </a:pPr>
            <a:endParaRPr lang="ko-KR"/>
          </a:p>
        </c:txPr>
        <c:crossAx val="854544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나눔스퀘어 ExtraBold" panose="020B0600000101010101" pitchFamily="50" charset="-127"/>
          <a:ea typeface="나눔스퀘어 ExtraBold" panose="020B0600000101010101" pitchFamily="50" charset="-127"/>
        </a:defRPr>
      </a:pPr>
      <a:endParaRPr lang="ko-KR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0.46408</cdr:x>
      <cdr:y>0.27711</cdr:y>
    </cdr:from>
    <cdr:to>
      <cdr:x>0.53584</cdr:x>
      <cdr:y>0.45991</cdr:y>
    </cdr:to>
    <cdr:sp macro="" textlink="">
      <cdr:nvSpPr>
        <cdr:cNvPr id="2" name="별: 꼭짓점 5개 1">
          <a:extLst xmlns:a="http://schemas.openxmlformats.org/drawingml/2006/main">
            <a:ext uri="{FF2B5EF4-FFF2-40B4-BE49-F238E27FC236}">
              <a16:creationId xmlns:a16="http://schemas.microsoft.com/office/drawing/2014/main" id="{EB1B6BEC-4940-461C-B6B6-072B69D66ED4}"/>
            </a:ext>
          </a:extLst>
        </cdr:cNvPr>
        <cdr:cNvSpPr/>
      </cdr:nvSpPr>
      <cdr:spPr>
        <a:xfrm xmlns:a="http://schemas.openxmlformats.org/drawingml/2006/main">
          <a:off x="2450537" y="574435"/>
          <a:ext cx="378942" cy="378942"/>
        </a:xfrm>
        <a:prstGeom xmlns:a="http://schemas.openxmlformats.org/drawingml/2006/main" prst="star5">
          <a:avLst>
            <a:gd name="adj" fmla="val 21252"/>
            <a:gd name="hf" fmla="val 105146"/>
            <a:gd name="vf" fmla="val 110557"/>
          </a:avLst>
        </a:prstGeom>
        <a:solidFill xmlns:a="http://schemas.openxmlformats.org/drawingml/2006/main">
          <a:srgbClr val="C00000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ko-KR"/>
        </a:p>
      </cdr:txBody>
    </cdr:sp>
  </cdr:relSizeAnchor>
  <cdr:relSizeAnchor xmlns:cdr="http://schemas.openxmlformats.org/drawingml/2006/chartDrawing">
    <cdr:from>
      <cdr:x>0.11382</cdr:x>
      <cdr:y>0.40276</cdr:y>
    </cdr:from>
    <cdr:to>
      <cdr:x>0.22803</cdr:x>
      <cdr:y>0.51539</cdr:y>
    </cdr:to>
    <cdr:sp macro="" textlink="">
      <cdr:nvSpPr>
        <cdr:cNvPr id="3" name="사각형: 둥근 모서리 2">
          <a:extLst xmlns:a="http://schemas.openxmlformats.org/drawingml/2006/main">
            <a:ext uri="{FF2B5EF4-FFF2-40B4-BE49-F238E27FC236}">
              <a16:creationId xmlns:a16="http://schemas.microsoft.com/office/drawing/2014/main" id="{BE1EDFE7-E1E5-4D6E-9FDD-189FC424877C}"/>
            </a:ext>
          </a:extLst>
        </cdr:cNvPr>
        <cdr:cNvSpPr/>
      </cdr:nvSpPr>
      <cdr:spPr>
        <a:xfrm xmlns:a="http://schemas.openxmlformats.org/drawingml/2006/main">
          <a:off x="601011" y="834912"/>
          <a:ext cx="603115" cy="233464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>
            <a:lumMod val="75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en-US" altLang="ko-KR" sz="1200" dirty="0">
              <a:latin typeface="나눔스퀘어" panose="020B0600000101010101" pitchFamily="50" charset="-127"/>
              <a:ea typeface="나눔스퀘어" panose="020B0600000101010101" pitchFamily="50" charset="-127"/>
            </a:rPr>
            <a:t>2017</a:t>
          </a:r>
          <a:endParaRPr lang="ko-KR" sz="1200" dirty="0">
            <a:latin typeface="나눔스퀘어" panose="020B0600000101010101" pitchFamily="50" charset="-127"/>
            <a:ea typeface="나눔스퀘어" panose="020B0600000101010101" pitchFamily="50" charset="-127"/>
          </a:endParaRPr>
        </a:p>
      </cdr:txBody>
    </cdr:sp>
  </cdr:relSizeAnchor>
  <cdr:relSizeAnchor xmlns:cdr="http://schemas.openxmlformats.org/drawingml/2006/chartDrawing">
    <cdr:from>
      <cdr:x>0.11382</cdr:x>
      <cdr:y>0.75471</cdr:y>
    </cdr:from>
    <cdr:to>
      <cdr:x>0.2241</cdr:x>
      <cdr:y>0.86733</cdr:y>
    </cdr:to>
    <cdr:sp macro="" textlink="">
      <cdr:nvSpPr>
        <cdr:cNvPr id="4" name="사각형: 둥근 모서리 3">
          <a:extLst xmlns:a="http://schemas.openxmlformats.org/drawingml/2006/main">
            <a:ext uri="{FF2B5EF4-FFF2-40B4-BE49-F238E27FC236}">
              <a16:creationId xmlns:a16="http://schemas.microsoft.com/office/drawing/2014/main" id="{35680224-5676-4EF2-B545-4C24BB52FBF0}"/>
            </a:ext>
          </a:extLst>
        </cdr:cNvPr>
        <cdr:cNvSpPr/>
      </cdr:nvSpPr>
      <cdr:spPr>
        <a:xfrm xmlns:a="http://schemas.openxmlformats.org/drawingml/2006/main">
          <a:off x="601011" y="1564486"/>
          <a:ext cx="582318" cy="233464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>
            <a:lumMod val="75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en-US" altLang="ko-KR" sz="1200" dirty="0">
              <a:latin typeface="나눔스퀘어" panose="020B0600000101010101" pitchFamily="50" charset="-127"/>
              <a:ea typeface="나눔스퀘어" panose="020B0600000101010101" pitchFamily="50" charset="-127"/>
            </a:rPr>
            <a:t>2016</a:t>
          </a:r>
          <a:endParaRPr lang="ko-KR" sz="1200" dirty="0">
            <a:latin typeface="나눔스퀘어" panose="020B0600000101010101" pitchFamily="50" charset="-127"/>
            <a:ea typeface="나눔스퀘어" panose="020B0600000101010101" pitchFamily="50" charset="-127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0.68184</cdr:x>
      <cdr:y>0.35949</cdr:y>
    </cdr:from>
    <cdr:to>
      <cdr:x>0.75911</cdr:x>
      <cdr:y>0.55631</cdr:y>
    </cdr:to>
    <cdr:sp macro="" textlink="">
      <cdr:nvSpPr>
        <cdr:cNvPr id="2" name="별: 꼭짓점 5개 1">
          <a:extLst xmlns:a="http://schemas.openxmlformats.org/drawingml/2006/main">
            <a:ext uri="{FF2B5EF4-FFF2-40B4-BE49-F238E27FC236}">
              <a16:creationId xmlns:a16="http://schemas.microsoft.com/office/drawing/2014/main" id="{628ABC8E-6890-4C0F-A9D3-464D2C06CCA8}"/>
            </a:ext>
          </a:extLst>
        </cdr:cNvPr>
        <cdr:cNvSpPr/>
      </cdr:nvSpPr>
      <cdr:spPr>
        <a:xfrm xmlns:a="http://schemas.openxmlformats.org/drawingml/2006/main">
          <a:off x="3600434" y="745213"/>
          <a:ext cx="407999" cy="407999"/>
        </a:xfrm>
        <a:prstGeom xmlns:a="http://schemas.openxmlformats.org/drawingml/2006/main" prst="star5">
          <a:avLst>
            <a:gd name="adj" fmla="val 21255"/>
            <a:gd name="hf" fmla="val 105146"/>
            <a:gd name="vf" fmla="val 110557"/>
          </a:avLst>
        </a:prstGeom>
        <a:solidFill xmlns:a="http://schemas.openxmlformats.org/drawingml/2006/main">
          <a:srgbClr val="C00000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marL="0" indent="0"/>
          <a:endParaRPr lang="ko-KR" sz="1100">
            <a:solidFill>
              <a:schemeClr val="lt1"/>
            </a:solidFill>
            <a:latin typeface="+mn-lt"/>
            <a:ea typeface="+mn-ea"/>
            <a:cs typeface="+mn-cs"/>
          </a:endParaRPr>
        </a:p>
      </cdr:txBody>
    </cdr:sp>
  </cdr:relSizeAnchor>
  <cdr:relSizeAnchor xmlns:cdr="http://schemas.openxmlformats.org/drawingml/2006/chartDrawing">
    <cdr:from>
      <cdr:x>0.09179</cdr:x>
      <cdr:y>0.36896</cdr:y>
    </cdr:from>
    <cdr:to>
      <cdr:x>0.20601</cdr:x>
      <cdr:y>0.48159</cdr:y>
    </cdr:to>
    <cdr:sp macro="" textlink="">
      <cdr:nvSpPr>
        <cdr:cNvPr id="3" name="사각형: 둥근 모서리 2">
          <a:extLst xmlns:a="http://schemas.openxmlformats.org/drawingml/2006/main">
            <a:ext uri="{FF2B5EF4-FFF2-40B4-BE49-F238E27FC236}">
              <a16:creationId xmlns:a16="http://schemas.microsoft.com/office/drawing/2014/main" id="{4D2DA124-B8F4-4EB4-9292-1B8AE2FC8FB3}"/>
            </a:ext>
          </a:extLst>
        </cdr:cNvPr>
        <cdr:cNvSpPr/>
      </cdr:nvSpPr>
      <cdr:spPr>
        <a:xfrm xmlns:a="http://schemas.openxmlformats.org/drawingml/2006/main">
          <a:off x="484718" y="764848"/>
          <a:ext cx="603115" cy="233464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>
            <a:lumMod val="75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ko-KR" sz="1200" dirty="0">
              <a:latin typeface="나눔스퀘어" panose="020B0600000101010101" pitchFamily="50" charset="-127"/>
              <a:ea typeface="나눔스퀘어" panose="020B0600000101010101" pitchFamily="50" charset="-127"/>
            </a:rPr>
            <a:t>2017</a:t>
          </a:r>
          <a:endParaRPr lang="ko-KR" sz="1200" dirty="0">
            <a:latin typeface="나눔스퀘어" panose="020B0600000101010101" pitchFamily="50" charset="-127"/>
            <a:ea typeface="나눔스퀘어" panose="020B0600000101010101" pitchFamily="50" charset="-127"/>
          </a:endParaRPr>
        </a:p>
      </cdr:txBody>
    </cdr:sp>
  </cdr:relSizeAnchor>
  <cdr:relSizeAnchor xmlns:cdr="http://schemas.openxmlformats.org/drawingml/2006/chartDrawing">
    <cdr:from>
      <cdr:x>0.09573</cdr:x>
      <cdr:y>0.72091</cdr:y>
    </cdr:from>
    <cdr:to>
      <cdr:x>0.20601</cdr:x>
      <cdr:y>0.83354</cdr:y>
    </cdr:to>
    <cdr:sp macro="" textlink="">
      <cdr:nvSpPr>
        <cdr:cNvPr id="4" name="사각형: 둥근 모서리 3">
          <a:extLst xmlns:a="http://schemas.openxmlformats.org/drawingml/2006/main">
            <a:ext uri="{FF2B5EF4-FFF2-40B4-BE49-F238E27FC236}">
              <a16:creationId xmlns:a16="http://schemas.microsoft.com/office/drawing/2014/main" id="{3DEDD2AB-231A-495A-BBA1-BC5D4BE9DE2D}"/>
            </a:ext>
          </a:extLst>
        </cdr:cNvPr>
        <cdr:cNvSpPr/>
      </cdr:nvSpPr>
      <cdr:spPr>
        <a:xfrm xmlns:a="http://schemas.openxmlformats.org/drawingml/2006/main">
          <a:off x="505515" y="1494422"/>
          <a:ext cx="582318" cy="233464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>
            <a:lumMod val="75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ko-KR" sz="1200" dirty="0">
              <a:latin typeface="나눔스퀘어" panose="020B0600000101010101" pitchFamily="50" charset="-127"/>
              <a:ea typeface="나눔스퀘어" panose="020B0600000101010101" pitchFamily="50" charset="-127"/>
            </a:rPr>
            <a:t>2016</a:t>
          </a:r>
          <a:endParaRPr lang="ko-KR" sz="1200" dirty="0">
            <a:latin typeface="나눔스퀘어" panose="020B0600000101010101" pitchFamily="50" charset="-127"/>
            <a:ea typeface="나눔스퀘어" panose="020B0600000101010101" pitchFamily="50" charset="-127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CD60158-890B-4B30-9C00-66170E35B5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704BD1D-A4B3-441A-9A03-C791C93966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E5929FE-15EC-478A-B3FA-5F985D74F6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A0DD-B310-4EA7-9C6C-3202F0FA15D6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5063167-83FA-4FEC-80E9-2C9D295C1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9806C94-4BB0-4859-B4AC-5E7E89164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B82B4-D1C1-4CE2-B1A9-1311688055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8281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FA195D3-87D1-448F-915B-1B07E5A66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4C8756D-4854-4DD6-BDF0-169E2D6A7E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25BEFCF-44F2-4CD0-8530-6B2B27D9A9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A0DD-B310-4EA7-9C6C-3202F0FA15D6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99BA04E-18F2-41E7-AC5C-25D18E884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B0B4A76-4997-46A7-8CC1-BD1682544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B82B4-D1C1-4CE2-B1A9-1311688055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5039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8F12940F-EE34-4C82-BE15-80B7D6C3AA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8A61BD3-48DB-4731-84F0-480238A9D6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07FA73E-4816-4F31-B457-4B7B426AB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A0DD-B310-4EA7-9C6C-3202F0FA15D6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7B7FDD1-B40E-4A0C-96B5-5C6DC15DA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A176368-874C-48FA-BE8F-90796198D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B82B4-D1C1-4CE2-B1A9-1311688055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7163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8D96A94-2620-4BC3-9B08-2D40ED024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7000058-E8FE-4E1D-B2EA-42DC7822FC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9F85AD-D3D0-42A0-B209-88D9894DA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A0DD-B310-4EA7-9C6C-3202F0FA15D6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9FE7EDE-E2CD-4FC1-BF51-11DD625FA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19AA1CA-F678-41E7-AEB8-8943D5C6A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B82B4-D1C1-4CE2-B1A9-1311688055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2237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6292474-6286-464A-811A-4AFCA1146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3BD17D3-4536-48CA-A9A7-2B69BABA12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44F4E19-B0EC-4A18-A99B-1350AAB17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A0DD-B310-4EA7-9C6C-3202F0FA15D6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AF7DE18-16E3-48E0-A114-A94F8A58A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6509585-579D-432B-8F5D-638A8FEA3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B82B4-D1C1-4CE2-B1A9-1311688055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6679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1CCF1CD-6B4F-431E-8D36-B4F33FC77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EE2AD67-C384-43A5-BC81-595AE96F11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0E972F8D-C848-46E7-BD0D-E26B4E86D3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CF505AF-6540-4B38-948C-74E395DB6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A0DD-B310-4EA7-9C6C-3202F0FA15D6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99A360B-BB51-4DB3-B2E6-CDA181D63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E130726-3AAC-4E1E-97F6-BCFF4DFF6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B82B4-D1C1-4CE2-B1A9-1311688055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2807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030115D-1F7A-4552-8BD1-FE47A66DE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F3147A6-183C-4CC9-A123-7DE5E70B89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21AB4E8-4473-4820-AF61-B366821911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E48D269A-9085-40B2-A1C3-228226758A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8372928F-FBED-4A19-8779-986C69EC2E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5C82E66C-4097-4446-8A7A-DC21C0F0A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A0DD-B310-4EA7-9C6C-3202F0FA15D6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207B538D-9BC5-43DE-96B2-E190CC08D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5013D004-4F6C-494A-A1BC-8D1D86E9F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B82B4-D1C1-4CE2-B1A9-1311688055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2632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88CC634-1DAE-413D-B5CC-A536A3441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5C464ECD-C1DC-456C-B53D-2A3CE8416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A0DD-B310-4EA7-9C6C-3202F0FA15D6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26B65AC-071F-487F-97CC-532779AF7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1661AAA9-B37A-442E-B0AB-EFB5034C9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B82B4-D1C1-4CE2-B1A9-1311688055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0815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F7BFAEB2-BA44-4259-BEF7-B069F8210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A0DD-B310-4EA7-9C6C-3202F0FA15D6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769AC640-7E4D-4DA4-B676-C4C230EBD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E58B726-313C-4596-9DBF-E008C39F9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B82B4-D1C1-4CE2-B1A9-1311688055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5322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D56C41A-374A-4418-93A1-86D0882BB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254F4ED-432F-42F7-94BD-BFB7F8EACF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EEB1351-3AE5-4346-952E-DA0D5DB9CF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E6DDEEA-DCCF-4468-BE4B-3690D5691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A0DD-B310-4EA7-9C6C-3202F0FA15D6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963D3E9-B2E1-42C1-B73F-C4FEBBF36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CB809A9-E516-4E2A-8476-7A5815498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B82B4-D1C1-4CE2-B1A9-1311688055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3499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F722380-9A97-48A3-A7EE-D0E299F12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D3FB2E1C-FB4F-4D4C-8C49-910F906A34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8C1CF54-B5BA-46B5-BFA5-55A718DEDA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F8BA136-8CB6-4082-A868-715E8F36A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A0DD-B310-4EA7-9C6C-3202F0FA15D6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81BCE45-5622-419C-BD44-A9587B25B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203E8B5-00D1-415C-A9C6-E6F6808EB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B82B4-D1C1-4CE2-B1A9-1311688055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5521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3504ABDA-69DF-4C43-A401-F3129C3D2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3139EAA-5432-4D94-991E-6832123C57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1B4245D-727F-440E-A0FF-037B5BB618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BA0DD-B310-4EA7-9C6C-3202F0FA15D6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E9EFF22-1CF3-4EE1-9782-7C3346204B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6F35DBA-CF5D-40EA-97A1-1574B0E247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9B82B4-D1C1-4CE2-B1A9-1311688055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6900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4A1D13B9-5382-4A55-B470-B6F7E802C8FE}"/>
              </a:ext>
            </a:extLst>
          </p:cNvPr>
          <p:cNvSpPr/>
          <p:nvPr/>
        </p:nvSpPr>
        <p:spPr>
          <a:xfrm>
            <a:off x="436605" y="-1"/>
            <a:ext cx="187283" cy="108739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E6DA8E-6155-41C6-8495-38C0317B3FB3}"/>
              </a:ext>
            </a:extLst>
          </p:cNvPr>
          <p:cNvSpPr txBox="1"/>
          <p:nvPr/>
        </p:nvSpPr>
        <p:spPr>
          <a:xfrm>
            <a:off x="741405" y="221616"/>
            <a:ext cx="2326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2016~2017</a:t>
            </a:r>
            <a:r>
              <a:rPr lang="ko-KR" altLang="en-US" sz="16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년 </a:t>
            </a:r>
            <a:r>
              <a:rPr lang="en-US" altLang="ko-KR" sz="16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000 </a:t>
            </a:r>
            <a:r>
              <a:rPr lang="ko-KR" altLang="en-US" sz="16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전체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0BE848-0F99-47EA-BCE7-FB46DB366D6F}"/>
              </a:ext>
            </a:extLst>
          </p:cNvPr>
          <p:cNvSpPr txBox="1"/>
          <p:nvPr/>
        </p:nvSpPr>
        <p:spPr>
          <a:xfrm>
            <a:off x="741405" y="543696"/>
            <a:ext cx="33970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판매실적 및 판매 계획</a:t>
            </a:r>
          </a:p>
        </p:txBody>
      </p:sp>
      <p:graphicFrame>
        <p:nvGraphicFramePr>
          <p:cNvPr id="12" name="차트 11">
            <a:extLst>
              <a:ext uri="{FF2B5EF4-FFF2-40B4-BE49-F238E27FC236}">
                <a16:creationId xmlns:a16="http://schemas.microsoft.com/office/drawing/2014/main" id="{E35ED7C3-5F8D-4E99-A179-D24A576248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56022931"/>
              </p:ext>
            </p:extLst>
          </p:nvPr>
        </p:nvGraphicFramePr>
        <p:xfrm>
          <a:off x="741405" y="1268413"/>
          <a:ext cx="5280454" cy="2072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차트 12">
            <a:extLst>
              <a:ext uri="{FF2B5EF4-FFF2-40B4-BE49-F238E27FC236}">
                <a16:creationId xmlns:a16="http://schemas.microsoft.com/office/drawing/2014/main" id="{81543898-61CB-4575-8700-B0612A7FDC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51116996"/>
              </p:ext>
            </p:extLst>
          </p:nvPr>
        </p:nvGraphicFramePr>
        <p:xfrm>
          <a:off x="6178055" y="1268413"/>
          <a:ext cx="5280454" cy="2072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DA47449E-84B0-4A29-9045-A035447E4E3B}"/>
              </a:ext>
            </a:extLst>
          </p:cNvPr>
          <p:cNvSpPr/>
          <p:nvPr/>
        </p:nvSpPr>
        <p:spPr>
          <a:xfrm>
            <a:off x="741405" y="3502266"/>
            <a:ext cx="5280016" cy="871601"/>
          </a:xfrm>
          <a:prstGeom prst="roundRect">
            <a:avLst>
              <a:gd name="adj" fmla="val 12161"/>
            </a:avLst>
          </a:prstGeom>
          <a:noFill/>
          <a:ln w="222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58D6097D-1BFA-4D68-9C72-853449D716D9}"/>
              </a:ext>
            </a:extLst>
          </p:cNvPr>
          <p:cNvSpPr/>
          <p:nvPr/>
        </p:nvSpPr>
        <p:spPr>
          <a:xfrm>
            <a:off x="6196518" y="3502266"/>
            <a:ext cx="5261991" cy="871601"/>
          </a:xfrm>
          <a:prstGeom prst="roundRect">
            <a:avLst>
              <a:gd name="adj" fmla="val 12161"/>
            </a:avLst>
          </a:prstGeom>
          <a:noFill/>
          <a:ln w="222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B408144-A2A4-4E29-822A-F166BA302B86}"/>
              </a:ext>
            </a:extLst>
          </p:cNvPr>
          <p:cNvSpPr txBox="1"/>
          <p:nvPr/>
        </p:nvSpPr>
        <p:spPr>
          <a:xfrm>
            <a:off x="897047" y="3542870"/>
            <a:ext cx="39837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- 2016</a:t>
            </a:r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년 </a:t>
            </a:r>
            <a:r>
              <a:rPr lang="en-US" altLang="ko-KR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2</a:t>
            </a:r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분기에 최고 실적을 기록</a:t>
            </a:r>
            <a:endParaRPr lang="en-US" altLang="ko-KR" sz="16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- 2017</a:t>
            </a:r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년 </a:t>
            </a:r>
            <a:r>
              <a:rPr lang="en-US" altLang="ko-KR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3</a:t>
            </a:r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분기부터 꾸준하게 판매 실적 개선</a:t>
            </a:r>
            <a:endParaRPr lang="en-US" altLang="ko-KR" sz="16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- 16</a:t>
            </a:r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년에 비해서 전체적인 </a:t>
            </a:r>
            <a:r>
              <a:rPr lang="ko-KR" altLang="en-US" sz="16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매출량</a:t>
            </a:r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 감소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64A83E-82BC-47FA-9608-AD3B4CA5DD8E}"/>
              </a:ext>
            </a:extLst>
          </p:cNvPr>
          <p:cNvSpPr txBox="1"/>
          <p:nvPr/>
        </p:nvSpPr>
        <p:spPr>
          <a:xfrm>
            <a:off x="6354264" y="3526635"/>
            <a:ext cx="47965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altLang="ko-KR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2016</a:t>
            </a:r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년 </a:t>
            </a:r>
            <a:r>
              <a:rPr lang="en-US" altLang="ko-KR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3</a:t>
            </a:r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분기에 최고 실적 이후 갑작스런 실적 하락</a:t>
            </a:r>
            <a:endParaRPr lang="en-US" altLang="ko-KR" sz="16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>
              <a:buFontTx/>
              <a:buChar char="-"/>
            </a:pPr>
            <a:r>
              <a:rPr lang="en-US" altLang="ko-KR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2017</a:t>
            </a:r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년 이미지 개선 등의 노력으로 전반기 상승</a:t>
            </a:r>
            <a:endParaRPr lang="en-US" altLang="ko-KR" sz="16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>
              <a:buFontTx/>
              <a:buChar char="-"/>
            </a:pPr>
            <a:r>
              <a:rPr lang="en-US" altLang="ko-KR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16</a:t>
            </a:r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년에 비해 </a:t>
            </a:r>
            <a:r>
              <a:rPr lang="ko-KR" altLang="en-US" sz="16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매출량이</a:t>
            </a:r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 지속적으로 감소하고 있음</a:t>
            </a:r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5546DE97-3589-482A-A5B4-0D88E4B4772F}"/>
              </a:ext>
            </a:extLst>
          </p:cNvPr>
          <p:cNvSpPr/>
          <p:nvPr/>
        </p:nvSpPr>
        <p:spPr>
          <a:xfrm>
            <a:off x="741405" y="4529197"/>
            <a:ext cx="5280016" cy="1810957"/>
          </a:xfrm>
          <a:prstGeom prst="roundRect">
            <a:avLst>
              <a:gd name="adj" fmla="val 5715"/>
            </a:avLst>
          </a:prstGeom>
          <a:noFill/>
          <a:ln w="222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8C4FF0C-BDF9-405F-BD54-99751F71E995}"/>
              </a:ext>
            </a:extLst>
          </p:cNvPr>
          <p:cNvSpPr txBox="1"/>
          <p:nvPr/>
        </p:nvSpPr>
        <p:spPr>
          <a:xfrm>
            <a:off x="897047" y="4645147"/>
            <a:ext cx="1827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판매 예상 및 계획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18572B6-1581-433C-8EE8-706D20ECF48E}"/>
              </a:ext>
            </a:extLst>
          </p:cNvPr>
          <p:cNvSpPr txBox="1"/>
          <p:nvPr/>
        </p:nvSpPr>
        <p:spPr>
          <a:xfrm>
            <a:off x="897047" y="5038848"/>
            <a:ext cx="42001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- </a:t>
            </a:r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화장품 판매를 위한 새로운 </a:t>
            </a:r>
            <a:r>
              <a:rPr lang="en-US" altLang="ko-KR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TV</a:t>
            </a:r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광고 제작</a:t>
            </a:r>
            <a:endParaRPr lang="en-US" altLang="ko-KR" sz="16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- 000</a:t>
            </a:r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을 위한 </a:t>
            </a:r>
            <a:r>
              <a:rPr lang="en-US" altLang="ko-KR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0000 </a:t>
            </a:r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지속</a:t>
            </a:r>
            <a:endParaRPr lang="en-US" altLang="ko-KR" sz="16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- 0000 </a:t>
            </a:r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지역 판매 및 계절에 따른 판매 전략 준비</a:t>
            </a:r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3F6D4C6F-56F8-4647-B644-7C96DDB8570F}"/>
              </a:ext>
            </a:extLst>
          </p:cNvPr>
          <p:cNvSpPr/>
          <p:nvPr/>
        </p:nvSpPr>
        <p:spPr>
          <a:xfrm>
            <a:off x="6196518" y="4529197"/>
            <a:ext cx="5280016" cy="1810957"/>
          </a:xfrm>
          <a:prstGeom prst="roundRect">
            <a:avLst>
              <a:gd name="adj" fmla="val 5715"/>
            </a:avLst>
          </a:prstGeom>
          <a:noFill/>
          <a:ln w="222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79BBF7C-374C-46D8-8379-DF1C5EC945AF}"/>
              </a:ext>
            </a:extLst>
          </p:cNvPr>
          <p:cNvSpPr txBox="1"/>
          <p:nvPr/>
        </p:nvSpPr>
        <p:spPr>
          <a:xfrm>
            <a:off x="6354264" y="4645147"/>
            <a:ext cx="1827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판매 예상 및 계획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3A17903-C392-4D64-97D5-BBCB4A64B950}"/>
              </a:ext>
            </a:extLst>
          </p:cNvPr>
          <p:cNvSpPr txBox="1"/>
          <p:nvPr/>
        </p:nvSpPr>
        <p:spPr>
          <a:xfrm>
            <a:off x="6354264" y="5038848"/>
            <a:ext cx="435247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이미지 개선을 위한 새로운 </a:t>
            </a:r>
            <a:r>
              <a:rPr lang="en-US" altLang="ko-KR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SNS</a:t>
            </a:r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광고 제작</a:t>
            </a:r>
            <a:endParaRPr lang="en-US" altLang="ko-KR" sz="16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>
              <a:buFontTx/>
              <a:buChar char="-"/>
            </a:pPr>
            <a:r>
              <a:rPr lang="en-US" altLang="ko-KR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000</a:t>
            </a:r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을 위한 </a:t>
            </a:r>
            <a:r>
              <a:rPr lang="en-US" altLang="ko-KR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0000 </a:t>
            </a:r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지속</a:t>
            </a:r>
            <a:endParaRPr lang="en-US" altLang="ko-KR" sz="16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>
              <a:buFontTx/>
              <a:buChar char="-"/>
            </a:pPr>
            <a:r>
              <a:rPr lang="en-US" altLang="ko-KR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0000 </a:t>
            </a:r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지역 판매 및 계절에 따른 판매 전략 준비</a:t>
            </a:r>
            <a:endParaRPr lang="en-US" altLang="ko-KR" sz="16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85750" indent="-285750">
              <a:buFontTx/>
              <a:buChar char="-"/>
            </a:pPr>
            <a:endParaRPr lang="ko-KR" altLang="en-US" sz="16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693728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 algn="l">
          <a:defRPr sz="1600" dirty="0" smtClean="0">
            <a:ln>
              <a:solidFill>
                <a:schemeClr val="tx1">
                  <a:lumMod val="65000"/>
                  <a:lumOff val="35000"/>
                  <a:alpha val="0"/>
                </a:schemeClr>
              </a:solidFill>
            </a:ln>
            <a:latin typeface="나눔스퀘어" panose="020B0600000101010101" pitchFamily="50" charset="-127"/>
            <a:ea typeface="나눔스퀘어" panose="020B0600000101010101" pitchFamily="50" charset="-127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122</Words>
  <Application>Microsoft Office PowerPoint</Application>
  <PresentationFormat>와이드스크린</PresentationFormat>
  <Paragraphs>22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나눔스퀘어</vt:lpstr>
      <vt:lpstr>나눔스퀘어 ExtraBold</vt:lpstr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정 소리</cp:lastModifiedBy>
  <cp:revision>8</cp:revision>
  <dcterms:created xsi:type="dcterms:W3CDTF">2017-07-13T04:45:09Z</dcterms:created>
  <dcterms:modified xsi:type="dcterms:W3CDTF">2017-07-18T10:51:33Z</dcterms:modified>
</cp:coreProperties>
</file>