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4271" userDrawn="1">
          <p15:clr>
            <a:srgbClr val="A4A3A4"/>
          </p15:clr>
        </p15:guide>
        <p15:guide id="3" pos="4656" userDrawn="1">
          <p15:clr>
            <a:srgbClr val="A4A3A4"/>
          </p15:clr>
        </p15:guide>
        <p15:guide id="4" pos="7129" userDrawn="1">
          <p15:clr>
            <a:srgbClr val="A4A3A4"/>
          </p15:clr>
        </p15:guide>
        <p15:guide id="5" pos="551" userDrawn="1">
          <p15:clr>
            <a:srgbClr val="A4A3A4"/>
          </p15:clr>
        </p15:guide>
        <p15:guide id="6" orient="horz" pos="1003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540"/>
      </p:cViewPr>
      <p:guideLst>
        <p:guide orient="horz" pos="346"/>
        <p:guide pos="4271"/>
        <p:guide pos="4656"/>
        <p:guide pos="7129"/>
        <p:guide pos="551"/>
        <p:guide orient="horz" pos="1003"/>
        <p:guide orient="horz" pos="39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C4D25EC3-00C2-42E1-8FF8-D79452ED806C}"/>
    <pc:docChg chg="modSld">
      <pc:chgData name="JIHOON Lee" userId="f3c7f4d099ee3eb8" providerId="LiveId" clId="{C4D25EC3-00C2-42E1-8FF8-D79452ED806C}" dt="2017-07-14T07:48:34.297" v="679" actId="0"/>
      <pc:docMkLst>
        <pc:docMk/>
      </pc:docMkLst>
      <pc:sldChg chg="delSp modSp mod">
        <pc:chgData name="JIHOON Lee" userId="f3c7f4d099ee3eb8" providerId="LiveId" clId="{C4D25EC3-00C2-42E1-8FF8-D79452ED806C}" dt="2017-07-14T07:48:34.297" v="679" actId="0"/>
        <pc:sldMkLst>
          <pc:docMk/>
          <pc:sldMk cId="945342003" sldId="257"/>
        </pc:sldMkLst>
        <pc:spChg chg="mod topLvl">
          <ac:chgData name="JIHOON Lee" userId="f3c7f4d099ee3eb8" providerId="LiveId" clId="{C4D25EC3-00C2-42E1-8FF8-D79452ED806C}" dt="2017-07-14T07:47:37.115" v="673" actId="0"/>
          <ac:spMkLst>
            <pc:docMk/>
            <pc:sldMk cId="945342003" sldId="257"/>
            <ac:spMk id="20" creationId="{28CF072F-14CD-44AB-B7F4-33D98416764A}"/>
          </ac:spMkLst>
        </pc:spChg>
        <pc:spChg chg="mod topLvl">
          <ac:chgData name="JIHOON Lee" userId="f3c7f4d099ee3eb8" providerId="LiveId" clId="{C4D25EC3-00C2-42E1-8FF8-D79452ED806C}" dt="2017-07-14T07:47:37.115" v="673" actId="0"/>
          <ac:spMkLst>
            <pc:docMk/>
            <pc:sldMk cId="945342003" sldId="257"/>
            <ac:spMk id="17" creationId="{DC29F2AF-F200-4883-BF37-14BE09348813}"/>
          </ac:spMkLst>
        </pc:spChg>
        <pc:spChg chg="mod topLvl">
          <ac:chgData name="JIHOON Lee" userId="f3c7f4d099ee3eb8" providerId="LiveId" clId="{C4D25EC3-00C2-42E1-8FF8-D79452ED806C}" dt="2017-07-14T07:47:37.115" v="673" actId="0"/>
          <ac:spMkLst>
            <pc:docMk/>
            <pc:sldMk cId="945342003" sldId="257"/>
            <ac:spMk id="19" creationId="{4CE2457B-985F-406E-9CEC-72778A31E0ED}"/>
          </ac:spMkLst>
        </pc:spChg>
        <pc:spChg chg="mod topLvl">
          <ac:chgData name="JIHOON Lee" userId="f3c7f4d099ee3eb8" providerId="LiveId" clId="{C4D25EC3-00C2-42E1-8FF8-D79452ED806C}" dt="2017-07-14T07:47:38.291" v="674" actId="0"/>
          <ac:spMkLst>
            <pc:docMk/>
            <pc:sldMk cId="945342003" sldId="257"/>
            <ac:spMk id="10" creationId="{2772D0B0-517E-47EA-A7AE-2F9E2CE40CC1}"/>
          </ac:spMkLst>
        </pc:spChg>
        <pc:spChg chg="mod topLvl">
          <ac:chgData name="JIHOON Lee" userId="f3c7f4d099ee3eb8" providerId="LiveId" clId="{C4D25EC3-00C2-42E1-8FF8-D79452ED806C}" dt="2017-07-14T07:47:35.795" v="672" actId="0"/>
          <ac:spMkLst>
            <pc:docMk/>
            <pc:sldMk cId="945342003" sldId="257"/>
            <ac:spMk id="15" creationId="{8461DEBA-A06B-4FF6-9FA5-AD754AAE36CC}"/>
          </ac:spMkLst>
        </pc:spChg>
        <pc:spChg chg="mod topLvl">
          <ac:chgData name="JIHOON Lee" userId="f3c7f4d099ee3eb8" providerId="LiveId" clId="{C4D25EC3-00C2-42E1-8FF8-D79452ED806C}" dt="2017-07-14T07:47:35.795" v="672" actId="0"/>
          <ac:spMkLst>
            <pc:docMk/>
            <pc:sldMk cId="945342003" sldId="257"/>
            <ac:spMk id="13" creationId="{BF14031A-73D3-4DD1-ADC7-6B51D1C54F70}"/>
          </ac:spMkLst>
        </pc:spChg>
        <pc:spChg chg="mod topLvl">
          <ac:chgData name="JIHOON Lee" userId="f3c7f4d099ee3eb8" providerId="LiveId" clId="{C4D25EC3-00C2-42E1-8FF8-D79452ED806C}" dt="2017-07-14T07:47:38.291" v="674" actId="0"/>
          <ac:spMkLst>
            <pc:docMk/>
            <pc:sldMk cId="945342003" sldId="257"/>
            <ac:spMk id="8" creationId="{59D798F9-01C3-4430-A7A4-2C4BBDC1921D}"/>
          </ac:spMkLst>
        </pc:spChg>
        <pc:spChg chg="mod topLvl">
          <ac:chgData name="JIHOON Lee" userId="f3c7f4d099ee3eb8" providerId="LiveId" clId="{C4D25EC3-00C2-42E1-8FF8-D79452ED806C}" dt="2017-07-14T07:47:38.291" v="674" actId="0"/>
          <ac:spMkLst>
            <pc:docMk/>
            <pc:sldMk cId="945342003" sldId="257"/>
            <ac:spMk id="11" creationId="{DFC4379A-24F6-44E6-A258-9916C07765F0}"/>
          </ac:spMkLst>
        </pc:spChg>
        <pc:spChg chg="mod topLvl">
          <ac:chgData name="JIHOON Lee" userId="f3c7f4d099ee3eb8" providerId="LiveId" clId="{C4D25EC3-00C2-42E1-8FF8-D79452ED806C}" dt="2017-07-14T07:47:35.795" v="672" actId="0"/>
          <ac:spMkLst>
            <pc:docMk/>
            <pc:sldMk cId="945342003" sldId="257"/>
            <ac:spMk id="16" creationId="{3C854168-F9FE-49CE-BFC8-182A9E4DD92D}"/>
          </ac:spMkLst>
        </pc:spChg>
        <pc:grpChg chg="del">
          <ac:chgData name="JIHOON Lee" userId="f3c7f4d099ee3eb8" providerId="LiveId" clId="{C4D25EC3-00C2-42E1-8FF8-D79452ED806C}" dt="2017-07-14T07:47:35.795" v="672" actId="0"/>
          <ac:grpSpMkLst>
            <pc:docMk/>
            <pc:sldMk cId="945342003" sldId="257"/>
            <ac:grpSpMk id="25" creationId="{3ED09B44-03B7-4773-8ACC-3571E02BCF23}"/>
          </ac:grpSpMkLst>
        </pc:grpChg>
        <pc:grpChg chg="del">
          <ac:chgData name="JIHOON Lee" userId="f3c7f4d099ee3eb8" providerId="LiveId" clId="{C4D25EC3-00C2-42E1-8FF8-D79452ED806C}" dt="2017-07-14T07:47:38.291" v="674" actId="0"/>
          <ac:grpSpMkLst>
            <pc:docMk/>
            <pc:sldMk cId="945342003" sldId="257"/>
            <ac:grpSpMk id="23" creationId="{D2D6F6A2-5B46-4366-A8DD-28D884305AD2}"/>
          </ac:grpSpMkLst>
        </pc:grpChg>
        <pc:grpChg chg="del">
          <ac:chgData name="JIHOON Lee" userId="f3c7f4d099ee3eb8" providerId="LiveId" clId="{C4D25EC3-00C2-42E1-8FF8-D79452ED806C}" dt="2017-07-14T07:47:37.115" v="673" actId="0"/>
          <ac:grpSpMkLst>
            <pc:docMk/>
            <pc:sldMk cId="945342003" sldId="257"/>
            <ac:grpSpMk id="24" creationId="{4A0D4BBC-1C9A-4CB9-9B7F-758361ED91CC}"/>
          </ac:grpSpMkLst>
        </pc:grpChg>
        <pc:picChg chg="mod topLvl">
          <ac:chgData name="JIHOON Lee" userId="f3c7f4d099ee3eb8" providerId="LiveId" clId="{C4D25EC3-00C2-42E1-8FF8-D79452ED806C}" dt="2017-07-14T07:47:58.996" v="676" actId="108"/>
          <ac:picMkLst>
            <pc:docMk/>
            <pc:sldMk cId="945342003" sldId="257"/>
            <ac:picMk id="9" creationId="{1D1EA1A3-C42C-46C0-AD50-F0509C519509}"/>
          </ac:picMkLst>
        </pc:picChg>
        <pc:picChg chg="mod topLvl">
          <ac:chgData name="JIHOON Lee" userId="f3c7f4d099ee3eb8" providerId="LiveId" clId="{C4D25EC3-00C2-42E1-8FF8-D79452ED806C}" dt="2017-07-14T07:48:34.297" v="679" actId="0"/>
          <ac:picMkLst>
            <pc:docMk/>
            <pc:sldMk cId="945342003" sldId="257"/>
            <ac:picMk id="18" creationId="{B2C9E87B-A6EB-4AC3-8311-3197084EFBF4}"/>
          </ac:picMkLst>
        </pc:picChg>
        <pc:picChg chg="mod topLvl">
          <ac:chgData name="JIHOON Lee" userId="f3c7f4d099ee3eb8" providerId="LiveId" clId="{C4D25EC3-00C2-42E1-8FF8-D79452ED806C}" dt="2017-07-14T07:48:11.720" v="678" actId="108"/>
          <ac:picMkLst>
            <pc:docMk/>
            <pc:sldMk cId="945342003" sldId="257"/>
            <ac:picMk id="14" creationId="{393F9BFB-C808-499E-81ED-0EF78A37D35A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defRPr>
            </a:pPr>
            <a:r>
              <a:rPr lang="en-US" sz="1400" dirty="0"/>
              <a:t>&lt;2017</a:t>
            </a:r>
            <a:r>
              <a:rPr lang="ko-KR" sz="1400" dirty="0"/>
              <a:t>년 판매 실적</a:t>
            </a:r>
            <a:r>
              <a:rPr lang="en-US" altLang="ko-KR" sz="1400" dirty="0"/>
              <a:t>&gt;</a:t>
            </a:r>
            <a:endParaRPr lang="ko-KR" sz="1400" dirty="0"/>
          </a:p>
        </c:rich>
      </c:tx>
      <c:layout>
        <c:manualLayout>
          <c:xMode val="edge"/>
          <c:yMode val="edge"/>
          <c:x val="0.31387273706171342"/>
          <c:y val="5.03978779840848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A화장품</c:v>
                </c:pt>
              </c:strCache>
            </c:strRef>
          </c:tx>
          <c:spPr>
            <a:ln w="508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76200">
                <a:solidFill>
                  <a:schemeClr val="accent6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2017.1분기</c:v>
                </c:pt>
                <c:pt idx="1">
                  <c:v>2017.2분기</c:v>
                </c:pt>
                <c:pt idx="2">
                  <c:v>2017.3분기</c:v>
                </c:pt>
                <c:pt idx="3">
                  <c:v>2017.4분기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442-4ADE-925A-24CC51E902A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B화장품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76200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2017.1분기</c:v>
                </c:pt>
                <c:pt idx="1">
                  <c:v>2017.2분기</c:v>
                </c:pt>
                <c:pt idx="2">
                  <c:v>2017.3분기</c:v>
                </c:pt>
                <c:pt idx="3">
                  <c:v>2017.4분기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442-4ADE-925A-24CC51E902A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C화장품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44450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2017.1분기</c:v>
                </c:pt>
                <c:pt idx="1">
                  <c:v>2017.2분기</c:v>
                </c:pt>
                <c:pt idx="2">
                  <c:v>2017.3분기</c:v>
                </c:pt>
                <c:pt idx="3">
                  <c:v>2017.4분기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442-4ADE-925A-24CC51E902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2718296"/>
        <c:axId val="1072715016"/>
      </c:lineChart>
      <c:catAx>
        <c:axId val="1072718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defRPr>
            </a:pPr>
            <a:endParaRPr lang="ko-KR"/>
          </a:p>
        </c:txPr>
        <c:crossAx val="1072715016"/>
        <c:crosses val="autoZero"/>
        <c:auto val="1"/>
        <c:lblAlgn val="ctr"/>
        <c:lblOffset val="100"/>
        <c:noMultiLvlLbl val="0"/>
      </c:catAx>
      <c:valAx>
        <c:axId val="1072715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defRPr>
            </a:pPr>
            <a:endParaRPr lang="ko-KR"/>
          </a:p>
        </c:txPr>
        <c:crossAx val="1072718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380196798825467"/>
          <c:y val="0.92619779384025158"/>
          <c:w val="0.65239590129107017"/>
          <c:h val="5.615515142307748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나눔스퀘어 ExtraBold" panose="020B0600000101010101" pitchFamily="50" charset="-127"/>
          <a:ea typeface="나눔스퀘어 ExtraBold" panose="020B0600000101010101" pitchFamily="50" charset="-127"/>
        </a:defRPr>
      </a:pPr>
      <a:endParaRPr lang="ko-K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0.32235</cdr:x>
      <cdr:y>0.15882</cdr:y>
    </cdr:from>
    <cdr:to>
      <cdr:x>0.47741</cdr:x>
      <cdr:y>0.27159</cdr:y>
    </cdr:to>
    <cdr:sp macro="" textlink="">
      <cdr:nvSpPr>
        <cdr:cNvPr id="3" name="말풍선: 모서리가 둥근 사각형 2">
          <a:extLst xmlns:a="http://schemas.openxmlformats.org/drawingml/2006/main">
            <a:ext uri="{FF2B5EF4-FFF2-40B4-BE49-F238E27FC236}">
              <a16:creationId xmlns:a16="http://schemas.microsoft.com/office/drawing/2014/main" id="{BD28F70A-A245-444D-B9E8-97BF36C6C9E9}"/>
            </a:ext>
          </a:extLst>
        </cdr:cNvPr>
        <cdr:cNvSpPr/>
      </cdr:nvSpPr>
      <cdr:spPr>
        <a:xfrm xmlns:a="http://schemas.openxmlformats.org/drawingml/2006/main">
          <a:off x="1915937" y="760431"/>
          <a:ext cx="921586" cy="539898"/>
        </a:xfrm>
        <a:prstGeom xmlns:a="http://schemas.openxmlformats.org/drawingml/2006/main" prst="wedgeRoundRectCallout">
          <a:avLst>
            <a:gd name="adj1" fmla="val -510"/>
            <a:gd name="adj2" fmla="val 80819"/>
            <a:gd name="adj3" fmla="val 16667"/>
          </a:avLst>
        </a:prstGeom>
        <a:solidFill xmlns:a="http://schemas.openxmlformats.org/drawingml/2006/main">
          <a:srgbClr val="FF0066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ko-KR" altLang="en-US" sz="1800" dirty="0">
              <a:latin typeface="나눔스퀘어 ExtraBold" panose="020B0600000101010101" pitchFamily="50" charset="-127"/>
              <a:ea typeface="나눔스퀘어 ExtraBold" panose="020B0600000101010101" pitchFamily="50" charset="-127"/>
            </a:rPr>
            <a:t>최고점</a:t>
          </a:r>
          <a:endParaRPr lang="ko-KR" sz="1800" dirty="0">
            <a:latin typeface="나눔스퀘어 ExtraBold" panose="020B0600000101010101" pitchFamily="50" charset="-127"/>
            <a:ea typeface="나눔스퀘어 ExtraBold" panose="020B0600000101010101" pitchFamily="50" charset="-127"/>
          </a:endParaRPr>
        </a:p>
      </cdr:txBody>
    </cdr:sp>
  </cdr:relSizeAnchor>
  <cdr:relSizeAnchor xmlns:cdr="http://schemas.openxmlformats.org/drawingml/2006/chartDrawing">
    <cdr:from>
      <cdr:x>0.79059</cdr:x>
      <cdr:y>0.09706</cdr:y>
    </cdr:from>
    <cdr:to>
      <cdr:x>0.94824</cdr:x>
      <cdr:y>0.20588</cdr:y>
    </cdr:to>
    <cdr:sp macro="" textlink="">
      <cdr:nvSpPr>
        <cdr:cNvPr id="4" name="말풍선: 모서리가 둥근 사각형 3">
          <a:extLst xmlns:a="http://schemas.openxmlformats.org/drawingml/2006/main">
            <a:ext uri="{FF2B5EF4-FFF2-40B4-BE49-F238E27FC236}">
              <a16:creationId xmlns:a16="http://schemas.microsoft.com/office/drawing/2014/main" id="{41E93F01-256E-4E72-AB4B-203CC7EDC542}"/>
            </a:ext>
          </a:extLst>
        </cdr:cNvPr>
        <cdr:cNvSpPr/>
      </cdr:nvSpPr>
      <cdr:spPr>
        <a:xfrm xmlns:a="http://schemas.openxmlformats.org/drawingml/2006/main">
          <a:off x="4698940" y="464709"/>
          <a:ext cx="936991" cy="521036"/>
        </a:xfrm>
        <a:prstGeom xmlns:a="http://schemas.openxmlformats.org/drawingml/2006/main" prst="wedgeRoundRectCallout">
          <a:avLst>
            <a:gd name="adj1" fmla="val -7400"/>
            <a:gd name="adj2" fmla="val 75433"/>
            <a:gd name="adj3" fmla="val 16667"/>
          </a:avLst>
        </a:prstGeom>
        <a:solidFill xmlns:a="http://schemas.openxmlformats.org/drawingml/2006/main">
          <a:srgbClr val="FF0066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ko-KR" altLang="en-US" sz="2000" dirty="0">
              <a:latin typeface="나눔스퀘어 ExtraBold" panose="020B0600000101010101" pitchFamily="50" charset="-127"/>
              <a:ea typeface="나눔스퀘어 ExtraBold" panose="020B0600000101010101" pitchFamily="50" charset="-127"/>
            </a:rPr>
            <a:t>최고점</a:t>
          </a:r>
          <a:endParaRPr lang="ko-KR" altLang="ko-KR" sz="2000" dirty="0">
            <a:latin typeface="나눔스퀘어 ExtraBold" panose="020B0600000101010101" pitchFamily="50" charset="-127"/>
            <a:ea typeface="나눔스퀘어 ExtraBold" panose="020B0600000101010101" pitchFamily="50" charset="-127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BE20FCB-EA92-44D2-B283-43C457232F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D68138B-B975-415C-A2AA-118AFB9B8C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7AE5FA-7A3F-4109-A468-CDFEEA3C7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F2AA-546E-4246-B13B-133847384F7D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212404D-102D-4036-8A4B-9959D6B4F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C6D99DF-757A-4747-A0E9-E16893EB3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D5C5-BB3F-481A-BDC9-FC31A40B95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0472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6E43CD-FD77-4CE9-988A-066107B7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01F9684-B79A-4BC0-98B2-BE5A6E1249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253175A-36DC-4E45-A297-6476667E0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F2AA-546E-4246-B13B-133847384F7D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C434EB-3A1A-4879-B4A6-8E9A3732C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F2EE5AC-AB05-464D-A0A0-6EABFA571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D5C5-BB3F-481A-BDC9-FC31A40B95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9662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8844DDF-C73E-4C3B-847B-59FEE05EB2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D22B5A9-AC23-48B4-817F-76817FDA7A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976BB4-A2BA-4B9F-972A-4E5B372C8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F2AA-546E-4246-B13B-133847384F7D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AFFEC0-FFF8-4ABD-9631-7AA9D7C5F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690855-7C34-42A0-9206-90CCF3681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D5C5-BB3F-481A-BDC9-FC31A40B95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94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54DB599-DDB9-4060-A798-06575D3BE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B6AE5E5-2724-4802-94DF-49E32130B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BE6C7EE-1312-4305-A28B-8608DB207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F2AA-546E-4246-B13B-133847384F7D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D0B6046-6BB9-4CFB-BC5E-A023BA930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43E06A-FB3E-4FF0-A405-FFFE355D1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D5C5-BB3F-481A-BDC9-FC31A40B95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0405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2C22D40-986D-40DE-97ED-F79873E9E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D136B42-27F0-493E-876B-10CC4F0E6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9F6C7D9-DC03-452E-866A-909A2DC95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F2AA-546E-4246-B13B-133847384F7D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4C38A3B-4F23-461E-877C-FAB46B178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436C14F-02F1-4219-8B39-C759EAD6A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D5C5-BB3F-481A-BDC9-FC31A40B95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4512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B2EC29-DE86-4734-929E-199611365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70ED3F9-04E1-4DD8-B673-7441777AC1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38F9C62-E31A-4541-BD32-2914020683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BF72CB6-4A50-4ED4-8FA6-B4FC19037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F2AA-546E-4246-B13B-133847384F7D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11B47D5-F08D-444C-A447-59A243837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0FC717E-6C2E-4C56-A011-C68B3BA51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D5C5-BB3F-481A-BDC9-FC31A40B95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7826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6CF3F0-A572-40F1-A24B-4C89E9016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933D086-7151-4DA0-97B3-AEFDCF9EB7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D1DFA62-198B-43C9-9DA1-DBFFF87B8F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34FC15B-68D3-4AE0-97FA-3FF505A5C0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2C2674C-79B8-4930-A9E2-7B6DFE6361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CB37676-C876-4592-9268-C7F92FF1A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F2AA-546E-4246-B13B-133847384F7D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6DBF299-957E-47C8-A1C6-CFF5A8110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DFAE15C-1928-48C0-B764-B19C785D7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D5C5-BB3F-481A-BDC9-FC31A40B95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0807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6B5CE7-7BDF-43AD-AE36-928FB851B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6E0D12A-4F6D-4698-BBAD-D3FC26E52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F2AA-546E-4246-B13B-133847384F7D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3CFA6C3-F494-402B-8615-C72EA899F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BD5A775-8325-4BB4-88E4-0CAF24C1D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D5C5-BB3F-481A-BDC9-FC31A40B95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851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C2C4617-4263-4386-AF21-E59E2C051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F2AA-546E-4246-B13B-133847384F7D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D890D7F-099D-48D1-A675-8A6ABD83C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8E0239C-ED74-4445-9661-3C3209EAF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D5C5-BB3F-481A-BDC9-FC31A40B95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283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6D74A4-9075-4590-B57F-07C675160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BDD2963-7BE1-4C01-9EEC-48DA3CC60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E168423-4105-40F6-9F8F-D9BF076D66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E1A11C8-4CA4-4A06-8284-D003F4346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F2AA-546E-4246-B13B-133847384F7D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7CBDEB9-1F07-4A0A-B272-870F0193E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07C5F1F-69E1-4567-BC07-1BABA4AA3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D5C5-BB3F-481A-BDC9-FC31A40B95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1573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CAF6E46-2D9E-47D3-9AD3-0C93A35BC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D3399B1-99C6-4C6E-A339-37FBDC0015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940D4E8-2A70-4E64-9020-480B3D6C62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4F1E724-9E60-4E73-8F43-C1E6EC42B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F2AA-546E-4246-B13B-133847384F7D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D7E8AE9-4834-4BB5-A607-E804F9471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66EEB6-462C-4862-86DF-AE4D9C960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CD5C5-BB3F-481A-BDC9-FC31A40B95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2134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A4B46E8-29F7-4A61-9605-A7288ED42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054D2CC-D40D-45D9-BAF5-99EF71AE1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2C6E9F-5A6E-4501-AA4F-F92CC100B0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0F2AA-546E-4246-B13B-133847384F7D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2A8556-7B18-46F2-813C-24A9B20F3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B109A47-98CD-4B00-867A-5293237645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CD5C5-BB3F-481A-BDC9-FC31A40B95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245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차트 5">
            <a:extLst>
              <a:ext uri="{FF2B5EF4-FFF2-40B4-BE49-F238E27FC236}">
                <a16:creationId xmlns:a16="http://schemas.microsoft.com/office/drawing/2014/main" id="{F80BA947-1E6C-4549-84AC-449EB1403E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0652455"/>
              </p:ext>
            </p:extLst>
          </p:nvPr>
        </p:nvGraphicFramePr>
        <p:xfrm>
          <a:off x="952501" y="1523531"/>
          <a:ext cx="5943600" cy="4787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육각형 7">
            <a:extLst>
              <a:ext uri="{FF2B5EF4-FFF2-40B4-BE49-F238E27FC236}">
                <a16:creationId xmlns:a16="http://schemas.microsoft.com/office/drawing/2014/main" id="{59D798F9-01C3-4430-A7A4-2C4BBDC1921D}"/>
              </a:ext>
            </a:extLst>
          </p:cNvPr>
          <p:cNvSpPr/>
          <p:nvPr/>
        </p:nvSpPr>
        <p:spPr>
          <a:xfrm rot="5400000">
            <a:off x="7331164" y="1705361"/>
            <a:ext cx="1261399" cy="1087413"/>
          </a:xfrm>
          <a:prstGeom prst="hexagon">
            <a:avLst/>
          </a:prstGeom>
          <a:noFill/>
          <a:ln w="4762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rgbClr val="FF0066">
                    <a:alpha val="0"/>
                  </a:srgbClr>
                </a:solidFill>
              </a:ln>
            </a:endParaRPr>
          </a:p>
        </p:txBody>
      </p:sp>
      <p:pic>
        <p:nvPicPr>
          <p:cNvPr id="9" name="그래픽 8" descr="점안기">
            <a:extLst>
              <a:ext uri="{FF2B5EF4-FFF2-40B4-BE49-F238E27FC236}">
                <a16:creationId xmlns:a16="http://schemas.microsoft.com/office/drawing/2014/main" id="{1D1EA1A3-C42C-46C0-AD50-F0509C5195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25938" y="1871996"/>
            <a:ext cx="671850" cy="6718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72D0B0-517E-47EA-A7AE-2F9E2CE40CC1}"/>
              </a:ext>
            </a:extLst>
          </p:cNvPr>
          <p:cNvSpPr txBox="1"/>
          <p:nvPr/>
        </p:nvSpPr>
        <p:spPr>
          <a:xfrm>
            <a:off x="8713351" y="1765436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꾸준한 상승 </a:t>
            </a:r>
            <a:r>
              <a:rPr lang="en-US" altLang="ko-KR" sz="20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A</a:t>
            </a:r>
            <a:endParaRPr lang="ko-KR" altLang="en-US" sz="2000" dirty="0">
              <a:ln>
                <a:solidFill>
                  <a:srgbClr val="FF0066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C4379A-24F6-44E6-A258-9916C07765F0}"/>
              </a:ext>
            </a:extLst>
          </p:cNvPr>
          <p:cNvSpPr txBox="1"/>
          <p:nvPr/>
        </p:nvSpPr>
        <p:spPr>
          <a:xfrm>
            <a:off x="8713351" y="2144749"/>
            <a:ext cx="2430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2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분기 중 갑작스런 하락이 있었으나</a:t>
            </a:r>
            <a:endParaRPr lang="en-US" altLang="ko-KR" sz="1200" dirty="0">
              <a:ln>
                <a:solidFill>
                  <a:srgbClr val="FF0066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2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판매량 증가와 이미지 상승으로 인해</a:t>
            </a:r>
            <a:endParaRPr lang="en-US" altLang="ko-KR" sz="1200" dirty="0">
              <a:ln>
                <a:solidFill>
                  <a:srgbClr val="FF0066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2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지속적인 매출 상승에 기여</a:t>
            </a:r>
          </a:p>
        </p:txBody>
      </p:sp>
      <p:sp>
        <p:nvSpPr>
          <p:cNvPr id="13" name="육각형 12">
            <a:extLst>
              <a:ext uri="{FF2B5EF4-FFF2-40B4-BE49-F238E27FC236}">
                <a16:creationId xmlns:a16="http://schemas.microsoft.com/office/drawing/2014/main" id="{BF14031A-73D3-4DD1-ADC7-6B51D1C54F70}"/>
              </a:ext>
            </a:extLst>
          </p:cNvPr>
          <p:cNvSpPr/>
          <p:nvPr/>
        </p:nvSpPr>
        <p:spPr>
          <a:xfrm rot="5400000">
            <a:off x="7331164" y="3440190"/>
            <a:ext cx="1261399" cy="1087413"/>
          </a:xfrm>
          <a:prstGeom prst="hexagon">
            <a:avLst/>
          </a:prstGeom>
          <a:noFill/>
          <a:ln w="4762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rgbClr val="FF0066">
                    <a:alpha val="0"/>
                  </a:srgbClr>
                </a:solidFill>
              </a:ln>
            </a:endParaRPr>
          </a:p>
        </p:txBody>
      </p:sp>
      <p:pic>
        <p:nvPicPr>
          <p:cNvPr id="14" name="그래픽 13" descr="드라마">
            <a:extLst>
              <a:ext uri="{FF2B5EF4-FFF2-40B4-BE49-F238E27FC236}">
                <a16:creationId xmlns:a16="http://schemas.microsoft.com/office/drawing/2014/main" id="{393F9BFB-C808-499E-81ED-0EF78A37D3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25938" y="3606825"/>
            <a:ext cx="671850" cy="6718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461DEBA-A06B-4FF6-9FA5-AD754AAE36CC}"/>
              </a:ext>
            </a:extLst>
          </p:cNvPr>
          <p:cNvSpPr txBox="1"/>
          <p:nvPr/>
        </p:nvSpPr>
        <p:spPr>
          <a:xfrm>
            <a:off x="8713351" y="3500265"/>
            <a:ext cx="1653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점차 줄어든 </a:t>
            </a:r>
            <a:r>
              <a:rPr lang="en-US" altLang="ko-KR" sz="20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B</a:t>
            </a:r>
            <a:endParaRPr lang="ko-KR" altLang="en-US" sz="2000" dirty="0">
              <a:ln>
                <a:solidFill>
                  <a:srgbClr val="FF0066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854168-F9FE-49CE-BFC8-182A9E4DD92D}"/>
              </a:ext>
            </a:extLst>
          </p:cNvPr>
          <p:cNvSpPr txBox="1"/>
          <p:nvPr/>
        </p:nvSpPr>
        <p:spPr>
          <a:xfrm>
            <a:off x="8713351" y="3879578"/>
            <a:ext cx="2468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</a:t>
            </a:r>
            <a:r>
              <a:rPr lang="ko-KR" altLang="en-US" sz="12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분기 깜짝 매출이 상승하였으나</a:t>
            </a:r>
            <a:endParaRPr lang="en-US" altLang="ko-KR" sz="1200" dirty="0">
              <a:ln>
                <a:solidFill>
                  <a:srgbClr val="FF0066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2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후반기로 갈 수록 다른 화장품 계열에</a:t>
            </a:r>
            <a:endParaRPr lang="en-US" altLang="ko-KR" sz="1200" dirty="0">
              <a:ln>
                <a:solidFill>
                  <a:srgbClr val="FF0066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2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밀리는 경향이 보임</a:t>
            </a:r>
          </a:p>
        </p:txBody>
      </p:sp>
      <p:sp>
        <p:nvSpPr>
          <p:cNvPr id="17" name="육각형 16">
            <a:extLst>
              <a:ext uri="{FF2B5EF4-FFF2-40B4-BE49-F238E27FC236}">
                <a16:creationId xmlns:a16="http://schemas.microsoft.com/office/drawing/2014/main" id="{DC29F2AF-F200-4883-BF37-14BE09348813}"/>
              </a:ext>
            </a:extLst>
          </p:cNvPr>
          <p:cNvSpPr/>
          <p:nvPr/>
        </p:nvSpPr>
        <p:spPr>
          <a:xfrm rot="5400000">
            <a:off x="7331164" y="5116638"/>
            <a:ext cx="1261399" cy="1087413"/>
          </a:xfrm>
          <a:prstGeom prst="hexagon">
            <a:avLst/>
          </a:prstGeom>
          <a:noFill/>
          <a:ln w="4762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rgbClr val="FF0066">
                    <a:alpha val="0"/>
                  </a:srgbClr>
                </a:solidFill>
              </a:ln>
            </a:endParaRPr>
          </a:p>
        </p:txBody>
      </p:sp>
      <p:pic>
        <p:nvPicPr>
          <p:cNvPr id="18" name="그래픽 17" descr="안경">
            <a:extLst>
              <a:ext uri="{FF2B5EF4-FFF2-40B4-BE49-F238E27FC236}">
                <a16:creationId xmlns:a16="http://schemas.microsoft.com/office/drawing/2014/main" id="{B2C9E87B-A6EB-4AC3-8311-3197084EFB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625938" y="5283273"/>
            <a:ext cx="671850" cy="6718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CE2457B-985F-406E-9CEC-72778A31E0ED}"/>
              </a:ext>
            </a:extLst>
          </p:cNvPr>
          <p:cNvSpPr txBox="1"/>
          <p:nvPr/>
        </p:nvSpPr>
        <p:spPr>
          <a:xfrm>
            <a:off x="8713351" y="5176713"/>
            <a:ext cx="1885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지속적인 상승 </a:t>
            </a:r>
            <a:r>
              <a:rPr lang="en-US" altLang="ko-KR" sz="20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C</a:t>
            </a:r>
            <a:endParaRPr lang="ko-KR" altLang="en-US" sz="2000" dirty="0">
              <a:ln>
                <a:solidFill>
                  <a:srgbClr val="FF0066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CF072F-14CD-44AB-B7F4-33D98416764A}"/>
              </a:ext>
            </a:extLst>
          </p:cNvPr>
          <p:cNvSpPr txBox="1"/>
          <p:nvPr/>
        </p:nvSpPr>
        <p:spPr>
          <a:xfrm>
            <a:off x="8713351" y="5556026"/>
            <a:ext cx="2329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브랜드 이미지 상승 및 광고로 인해</a:t>
            </a:r>
            <a:endParaRPr lang="en-US" altLang="ko-KR" sz="1200" dirty="0">
              <a:ln>
                <a:solidFill>
                  <a:srgbClr val="FF0066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2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매출이 지속적으로 상승하였고</a:t>
            </a:r>
            <a:endParaRPr lang="en-US" altLang="ko-KR" sz="1200" dirty="0">
              <a:ln>
                <a:solidFill>
                  <a:srgbClr val="FF0066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2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현재 최고 매출 기록 중</a:t>
            </a:r>
            <a:endParaRPr lang="en-US" altLang="ko-KR" sz="1200" dirty="0">
              <a:ln>
                <a:solidFill>
                  <a:srgbClr val="FF0066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D0C3B03-0E46-4283-A5CD-916C86DF561B}"/>
              </a:ext>
            </a:extLst>
          </p:cNvPr>
          <p:cNvSpPr txBox="1"/>
          <p:nvPr/>
        </p:nvSpPr>
        <p:spPr>
          <a:xfrm>
            <a:off x="952501" y="1004314"/>
            <a:ext cx="4229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32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판매 실적 및 특징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79E7EF-FC40-4C6E-8445-22CD2857314A}"/>
              </a:ext>
            </a:extLst>
          </p:cNvPr>
          <p:cNvSpPr txBox="1"/>
          <p:nvPr/>
        </p:nvSpPr>
        <p:spPr>
          <a:xfrm>
            <a:off x="952501" y="667704"/>
            <a:ext cx="1864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2017</a:t>
            </a:r>
            <a:r>
              <a:rPr lang="ko-KR" altLang="en-US" sz="2000" dirty="0">
                <a:ln>
                  <a:solidFill>
                    <a:srgbClr val="FF0066">
                      <a:alpha val="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년 상반기 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ABF65211-ECF5-4B35-8952-879269D58FAF}"/>
              </a:ext>
            </a:extLst>
          </p:cNvPr>
          <p:cNvSpPr/>
          <p:nvPr/>
        </p:nvSpPr>
        <p:spPr>
          <a:xfrm>
            <a:off x="0" y="0"/>
            <a:ext cx="279400" cy="6858000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E393F242-7C83-442E-B774-5DA1F59664C4}"/>
              </a:ext>
            </a:extLst>
          </p:cNvPr>
          <p:cNvSpPr/>
          <p:nvPr/>
        </p:nvSpPr>
        <p:spPr>
          <a:xfrm>
            <a:off x="11912600" y="0"/>
            <a:ext cx="279400" cy="6858000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342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68</Words>
  <Application>Microsoft Office PowerPoint</Application>
  <PresentationFormat>와이드스크린</PresentationFormat>
  <Paragraphs>17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8</cp:revision>
  <dcterms:created xsi:type="dcterms:W3CDTF">2017-07-13T08:06:57Z</dcterms:created>
  <dcterms:modified xsi:type="dcterms:W3CDTF">2017-07-18T10:45:56Z</dcterms:modified>
</cp:coreProperties>
</file>