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6879" userDrawn="1">
          <p15:clr>
            <a:srgbClr val="A4A3A4"/>
          </p15:clr>
        </p15:guide>
        <p15:guide id="3" pos="2230" userDrawn="1">
          <p15:clr>
            <a:srgbClr val="A4A3A4"/>
          </p15:clr>
        </p15:guide>
        <p15:guide id="4" pos="3749" userDrawn="1">
          <p15:clr>
            <a:srgbClr val="A4A3A4"/>
          </p15:clr>
        </p15:guide>
        <p15:guide id="5" pos="801" userDrawn="1">
          <p15:clr>
            <a:srgbClr val="A4A3A4"/>
          </p15:clr>
        </p15:guide>
        <p15:guide id="6" orient="horz" pos="822" userDrawn="1">
          <p15:clr>
            <a:srgbClr val="A4A3A4"/>
          </p15:clr>
        </p15:guide>
        <p15:guide id="7" orient="horz" pos="3929" userDrawn="1">
          <p15:clr>
            <a:srgbClr val="A4A3A4"/>
          </p15:clr>
        </p15:guide>
        <p15:guide id="8" pos="2320" userDrawn="1">
          <p15:clr>
            <a:srgbClr val="A4A3A4"/>
          </p15:clr>
        </p15:guide>
        <p15:guide id="9" pos="3840" userDrawn="1">
          <p15:clr>
            <a:srgbClr val="A4A3A4"/>
          </p15:clr>
        </p15:guide>
        <p15:guide id="10" orient="horz" pos="17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02" y="540"/>
      </p:cViewPr>
      <p:guideLst>
        <p:guide orient="horz" pos="2251"/>
        <p:guide pos="6879"/>
        <p:guide pos="2230"/>
        <p:guide pos="3749"/>
        <p:guide pos="801"/>
        <p:guide orient="horz" pos="822"/>
        <p:guide orient="horz" pos="3929"/>
        <p:guide pos="2320"/>
        <p:guide pos="3840"/>
        <p:guide orient="horz" pos="17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FF1DB73A-552B-43F6-93D1-06C9E4E4C215}"/>
    <pc:docChg chg="custSel modSld">
      <pc:chgData name="JIHOON Lee" userId="f3c7f4d099ee3eb8" providerId="LiveId" clId="{FF1DB73A-552B-43F6-93D1-06C9E4E4C215}" dt="2017-07-16T06:35:12.674" v="159" actId="0"/>
      <pc:docMkLst>
        <pc:docMk/>
      </pc:docMkLst>
      <pc:sldChg chg="addSp delSp modSp setBg">
        <pc:chgData name="JIHOON Lee" userId="f3c7f4d099ee3eb8" providerId="LiveId" clId="{FF1DB73A-552B-43F6-93D1-06C9E4E4C215}" dt="2017-07-16T06:35:12.674" v="159" actId="0"/>
        <pc:sldMkLst>
          <pc:docMk/>
          <pc:sldMk cId="2341452636" sldId="256"/>
        </pc:sldMkLst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43" creationId="{D66AFC14-380A-4A22-A3CC-F833A139B043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10" creationId="{71F69D1B-9B10-4CC9-9A2C-083798DB8F6A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8" creationId="{9DB505BA-73C1-4509-AE3F-83FC1B15EF58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2" creationId="{283ABBC3-7FC7-458C-83AF-654BDE6C7EB1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39" creationId="{A85CE195-5CAE-47AF-8204-98531EC77CA8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6" creationId="{AC8EE4FD-2053-417A-A3D6-04D145729894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45" creationId="{DE264F10-30CE-4A99-A4F6-6892802A3C1B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5" creationId="{6BAE0597-39EC-401E-B0CE-773298E6001A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52" creationId="{7C38D727-DE11-4747-B3F2-7FC45B0E275C}"/>
          </ac:spMkLst>
        </pc:spChg>
        <pc:spChg chg="del mod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3" creationId="{BC181F55-F79C-4C83-9569-3498C456567A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37" creationId="{A9A8C89D-5D9C-4F2D-B7EB-85EE9AAD08C3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41" creationId="{022849F0-BB9E-4964-A301-407DA9B60B12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55" creationId="{01EA8A90-9667-4E1A-B260-933F5697C736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4" creationId="{8CF78536-2739-471E-9C17-A406727A0B8A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6" creationId="{D25AC2A7-914E-4406-996B-DAFFFCFC133C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53" creationId="{EB3BB0DC-D06C-40EC-BA20-A3674AF05402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12" creationId="{4CE8A175-D15F-4B58-9424-C7EB863FA371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38" creationId="{EB567BCD-E0B3-4F65-AAEA-D3376A50FF3D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7" creationId="{C52AB2E6-9917-4E1F-A357-6520152DA2F0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40" creationId="{800587F7-DA70-4B05-A2C6-0A3CA47C6EA1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32" creationId="{53BEC3B8-90B9-491C-BB83-14A145363522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51" creationId="{244F1CBA-ADEB-4C94-B438-BAD0EE1CBE52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9" creationId="{41AACEF9-DF8D-4D9D-A7BC-5ACD7E318335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9" creationId="{508BE7FA-DAD3-4DB3-8B2E-948899054CBA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42" creationId="{B44E3B17-21D4-47EB-B209-1E1F956B2B23}"/>
          </ac:spMkLst>
        </pc:spChg>
        <pc:spChg chg="del mod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4" creationId="{1A65C530-6937-40DE-B573-575550B8CAB1}"/>
          </ac:spMkLst>
        </pc:spChg>
        <pc:spChg chg="mod">
          <ac:chgData name="JIHOON Lee" userId="f3c7f4d099ee3eb8" providerId="LiveId" clId="{FF1DB73A-552B-43F6-93D1-06C9E4E4C215}" dt="2017-07-13T06:29:14.553" v="30" actId="1076"/>
          <ac:spMkLst>
            <pc:docMk/>
            <pc:sldMk cId="2341452636" sldId="256"/>
            <ac:spMk id="31" creationId="{EFCC420F-BBA6-4C2E-90CF-4C16A3E3EDC3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48" creationId="{79BDF24E-87EE-440C-AABC-E53B7AA54CEA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30" creationId="{09D1579C-16A4-4704-B62C-0050344288D6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7" creationId="{6726543B-2AD1-4DC8-97F3-C9E82E3831E0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34" creationId="{F0599B19-6A28-45A8-BA2A-6527A1C630E4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8" creationId="{DF5FE1A4-421A-4363-8389-86F4DDD551B7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54" creationId="{137F6538-8B79-43BD-9D15-0680B67EFD13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5" creationId="{B118633E-7432-4EAD-B7CA-326818003E62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44" creationId="{6CBBF560-6E24-4070-ACAF-7D38DF9DE7EE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1" creationId="{C8B5C293-127A-4C50-B4D5-E6D9E921F3F8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50" creationId="{F49A8294-1BF9-4A05-B2D3-7B9DC0914C42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20" creationId="{B76B024B-1B8E-4EE1-A4DA-19648B79C0D2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49" creationId="{9361AFAE-4A8D-4995-A684-8FC3F0879988}"/>
          </ac:spMkLst>
        </pc:spChg>
        <pc:spChg chg="add">
          <ac:chgData name="JIHOON Lee" userId="f3c7f4d099ee3eb8" providerId="LiveId" clId="{FF1DB73A-552B-43F6-93D1-06C9E4E4C215}" dt="2017-07-16T06:35:12.674" v="159" actId="0"/>
          <ac:spMkLst>
            <pc:docMk/>
            <pc:sldMk cId="2341452636" sldId="256"/>
            <ac:spMk id="35" creationId="{9AFBDA36-EAEC-4918-96B4-986DCBFDA233}"/>
          </ac:spMkLst>
        </pc:spChg>
        <pc:spChg chg="del">
          <ac:chgData name="JIHOON Lee" userId="f3c7f4d099ee3eb8" providerId="LiveId" clId="{FF1DB73A-552B-43F6-93D1-06C9E4E4C215}" dt="2017-07-16T06:35:08.333" v="158" actId="478"/>
          <ac:spMkLst>
            <pc:docMk/>
            <pc:sldMk cId="2341452636" sldId="256"/>
            <ac:spMk id="11" creationId="{B753D800-F71B-43EE-A91F-EF552B2BBEC7}"/>
          </ac:spMkLst>
        </pc:spChg>
        <pc:picChg chg="add">
          <ac:chgData name="JIHOON Lee" userId="f3c7f4d099ee3eb8" providerId="LiveId" clId="{FF1DB73A-552B-43F6-93D1-06C9E4E4C215}" dt="2017-07-16T06:35:12.674" v="159" actId="0"/>
          <ac:picMkLst>
            <pc:docMk/>
            <pc:sldMk cId="2341452636" sldId="256"/>
            <ac:picMk id="47" creationId="{8DE81268-1313-44E7-BD74-440425BC54E4}"/>
          </ac:picMkLst>
        </pc:picChg>
        <pc:picChg chg="del">
          <ac:chgData name="JIHOON Lee" userId="f3c7f4d099ee3eb8" providerId="LiveId" clId="{FF1DB73A-552B-43F6-93D1-06C9E4E4C215}" dt="2017-07-16T06:35:08.333" v="158" actId="478"/>
          <ac:picMkLst>
            <pc:docMk/>
            <pc:sldMk cId="2341452636" sldId="256"/>
            <ac:picMk id="16" creationId="{3FC36172-3A0E-459E-9C1F-6EAB2453F821}"/>
          </ac:picMkLst>
        </pc:picChg>
        <pc:picChg chg="del">
          <ac:chgData name="JIHOON Lee" userId="f3c7f4d099ee3eb8" providerId="LiveId" clId="{FF1DB73A-552B-43F6-93D1-06C9E4E4C215}" dt="2017-07-16T06:35:08.333" v="158" actId="478"/>
          <ac:picMkLst>
            <pc:docMk/>
            <pc:sldMk cId="2341452636" sldId="256"/>
            <ac:picMk id="18" creationId="{DE75E22F-1654-44DD-9D3F-028B928E1AAE}"/>
          </ac:picMkLst>
        </pc:picChg>
        <pc:picChg chg="add">
          <ac:chgData name="JIHOON Lee" userId="f3c7f4d099ee3eb8" providerId="LiveId" clId="{FF1DB73A-552B-43F6-93D1-06C9E4E4C215}" dt="2017-07-16T06:35:12.674" v="159" actId="0"/>
          <ac:picMkLst>
            <pc:docMk/>
            <pc:sldMk cId="2341452636" sldId="256"/>
            <ac:picMk id="46" creationId="{BA2519FE-6481-4D89-8DE7-9B3BF8F83912}"/>
          </ac:picMkLst>
        </pc:picChg>
        <pc:cxnChg chg="mod">
          <ac:chgData name="JIHOON Lee" userId="f3c7f4d099ee3eb8" providerId="LiveId" clId="{FF1DB73A-552B-43F6-93D1-06C9E4E4C215}" dt="2017-07-13T06:29:11.825" v="29" actId="692"/>
          <ac:cxnSpMkLst>
            <pc:docMk/>
            <pc:sldMk cId="2341452636" sldId="256"/>
            <ac:cxnSpMk id="33" creationId="{2E2033F4-2BDD-4FF7-8EC0-0854B317B246}"/>
          </ac:cxnSpMkLst>
        </pc:cxnChg>
        <pc:cxnChg chg="add mod">
          <ac:chgData name="JIHOON Lee" userId="f3c7f4d099ee3eb8" providerId="LiveId" clId="{FF1DB73A-552B-43F6-93D1-06C9E4E4C215}" dt="2017-07-13T06:29:17.307" v="31" actId="0"/>
          <ac:cxnSpMkLst>
            <pc:docMk/>
            <pc:sldMk cId="2341452636" sldId="256"/>
            <ac:cxnSpMk id="36" creationId="{7E15D60F-82EF-42D6-B971-ADB59B226CA1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0C9B8C-353F-42B5-AC25-0A1D07CC7A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ECFC5B8-8B85-4E24-AEB9-EC4EB0FFD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D53D9C-F194-4741-BDA9-41FE826A5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A8C72F1-0B4B-475D-B8A6-2EFC37AC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E5EEBEE-28DD-49D2-971D-8CA081D77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64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60EAAC-DE00-4CDE-890C-64C59C491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A8FAE68-24F0-4544-BFDB-EA8A5F8EA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BD7030-2E27-485A-8C86-918574599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78E0CC4-FEDB-4D05-94DB-47D2012BC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D5339A-6929-424E-87F3-A57F5D95E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66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321D4AF-026E-4F04-8083-C73783D31D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302BAFF-1653-4C01-BFA2-5CCD421CB9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C3410C-FC29-47EE-A278-0B6978E47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A403D1-1F5E-4235-B920-E7B35E604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536800-EA90-4B33-8D97-800F80519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287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2B9861-683E-4D3B-94E6-DDCE5B1C1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ED9BF85-43E2-4BE8-9407-0575D6E68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4C9E17-7EC7-4A8B-B2D5-BBD374811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33B6B2-5F6B-4A63-9B88-93A47382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A8A394F-5248-49BF-AD64-D0676B332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2602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9E1B85-B05A-45CB-85D5-B0876BD0D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ECA18AF-A0C9-481E-B5BB-CB27773EF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418EB3-6003-46EE-ACC6-9B2FB98E5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CDDF72-657A-439F-AF6D-CE680719D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D6ACC0-D0A3-4899-829A-DA1A0E9AF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9579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67E2DC-23C2-46B1-ACFF-115E6C144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703389-EDAF-4202-B910-FECC92BD3E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A5597FA-83DC-42D9-878C-7F78AF3D3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418330-58D2-4A6A-B410-9AB09784F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A34CEEE-3245-4856-8BB3-16EC81D34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4FC0A7A-B90B-4CE8-B869-BC32C7BC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61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3C956A-95F5-4D48-9177-1C3ED0F74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610B188-4A79-45BA-8256-D2C81DF25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61B71EE-DD1D-4B6F-B258-5702241F62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4D796D9-9A12-432A-8CC8-ED68A5C37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3053DAD-DB52-4035-82F1-64B48C7728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88B56A4-0ADD-4916-BEC4-03133BBBB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15A3488-896F-4E37-8865-5C7188A93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377C4BC-3120-4113-8B32-7E5D1C266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5564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88D7DE-E1AE-4D90-A9BD-296E0D8C5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E5A169E-84E3-4601-BF55-C11B873FA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01AA6B7-0AEF-4D86-A20A-F6F411C4C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161882E-235E-4D86-86B1-B81F05475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106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685AEC1-784F-4B6F-862A-092C938E6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BBF0391-DA5F-4C9B-8ECD-6885DC7C0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5177B82-7B51-4602-9EAA-8209A2CB1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7455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A4C90D-22C1-497E-87B4-87DFDC43A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67EB619-EFCB-4FA2-BF05-03782E67A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34DF725-8129-45F8-B018-C083D5D3D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33488F-0B3F-4674-814B-EC2324106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6B39A44-BF0E-44E4-A800-7822F7C9C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4816117-44E6-49C4-90A5-35D817C27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09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3D8744-305D-4D58-BC60-1D671CCF8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334D4D6-8557-4CBD-91C5-2886AF538B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F9CB1F7-ABE5-4D87-80C4-8DD05ACEC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A987D94-7F9D-4565-A785-1BAEF29B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D13B945-49B3-4913-8013-7F82DA71E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BB600D6-DDC8-4C2C-8A2C-8993770E8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99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350092E-3ED3-49E9-9E6B-986C1683B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552A5B9-D0C0-4259-AA29-B81786108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49B873-C159-40A1-B29F-D9A440C4E3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2D562-34D1-423D-97A4-698DF9969F7F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7446F0-76D8-44B6-B25B-681E1E7A8F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5A9AB9-0FF5-4828-A515-3EF1DB3DC8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AE43E-7349-4269-9CEF-7392E89529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9721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  <a:alpha val="0"/>
              </a:schemeClr>
            </a:gs>
            <a:gs pos="60000">
              <a:schemeClr val="bg1">
                <a:lumMod val="75000"/>
                <a:alpha val="43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EFCC420F-BBA6-4C2E-90CF-4C16A3E3EDC3}"/>
              </a:ext>
            </a:extLst>
          </p:cNvPr>
          <p:cNvSpPr txBox="1"/>
          <p:nvPr/>
        </p:nvSpPr>
        <p:spPr>
          <a:xfrm>
            <a:off x="1271588" y="464789"/>
            <a:ext cx="5513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solidFill>
                  <a:srgbClr val="0070C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SNS </a:t>
            </a:r>
            <a:r>
              <a:rPr lang="ko-KR" altLang="en-US" sz="3200" dirty="0">
                <a:solidFill>
                  <a:srgbClr val="0070C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광고 콘텐츠 컨셉 아이디어</a:t>
            </a:r>
          </a:p>
        </p:txBody>
      </p: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2E2033F4-2BDD-4FF7-8EC0-0854B317B246}"/>
              </a:ext>
            </a:extLst>
          </p:cNvPr>
          <p:cNvCxnSpPr>
            <a:cxnSpLocks/>
          </p:cNvCxnSpPr>
          <p:nvPr/>
        </p:nvCxnSpPr>
        <p:spPr>
          <a:xfrm>
            <a:off x="1271588" y="1089498"/>
            <a:ext cx="9648825" cy="0"/>
          </a:xfrm>
          <a:prstGeom prst="line">
            <a:avLst/>
          </a:prstGeom>
          <a:ln w="82550" cmpd="thickThin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7E15D60F-82EF-42D6-B971-ADB59B226CA1}"/>
              </a:ext>
            </a:extLst>
          </p:cNvPr>
          <p:cNvCxnSpPr>
            <a:cxnSpLocks/>
          </p:cNvCxnSpPr>
          <p:nvPr/>
        </p:nvCxnSpPr>
        <p:spPr>
          <a:xfrm>
            <a:off x="1271588" y="425878"/>
            <a:ext cx="9648825" cy="0"/>
          </a:xfrm>
          <a:prstGeom prst="line">
            <a:avLst/>
          </a:prstGeom>
          <a:ln w="82550" cmpd="thickThin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3BEC3B8-90B9-491C-BB83-14A145363522}"/>
              </a:ext>
            </a:extLst>
          </p:cNvPr>
          <p:cNvSpPr/>
          <p:nvPr/>
        </p:nvSpPr>
        <p:spPr>
          <a:xfrm>
            <a:off x="1271587" y="1304925"/>
            <a:ext cx="2268537" cy="5397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F0599B19-6A28-45A8-BA2A-6527A1C630E4}"/>
              </a:ext>
            </a:extLst>
          </p:cNvPr>
          <p:cNvSpPr/>
          <p:nvPr/>
        </p:nvSpPr>
        <p:spPr>
          <a:xfrm>
            <a:off x="3683000" y="1304925"/>
            <a:ext cx="2268537" cy="5397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9AFBDA36-EAEC-4918-96B4-986DCBFDA233}"/>
              </a:ext>
            </a:extLst>
          </p:cNvPr>
          <p:cNvSpPr/>
          <p:nvPr/>
        </p:nvSpPr>
        <p:spPr>
          <a:xfrm>
            <a:off x="6096000" y="1304925"/>
            <a:ext cx="4824413" cy="5397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A8C89D-5D9C-4F2D-B7EB-85EE9AAD08C3}"/>
              </a:ext>
            </a:extLst>
          </p:cNvPr>
          <p:cNvSpPr txBox="1"/>
          <p:nvPr/>
        </p:nvSpPr>
        <p:spPr>
          <a:xfrm>
            <a:off x="1660362" y="1390134"/>
            <a:ext cx="1490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Keyword</a:t>
            </a:r>
            <a:endParaRPr lang="ko-KR" altLang="en-US" sz="2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567BCD-E0B3-4F65-AAEA-D3376A50FF3D}"/>
              </a:ext>
            </a:extLst>
          </p:cNvPr>
          <p:cNvSpPr txBox="1"/>
          <p:nvPr/>
        </p:nvSpPr>
        <p:spPr>
          <a:xfrm>
            <a:off x="4040422" y="1390134"/>
            <a:ext cx="1553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Direction</a:t>
            </a:r>
            <a:endParaRPr lang="ko-KR" altLang="en-US" sz="2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5CE195-5CAE-47AF-8204-98531EC77CA8}"/>
              </a:ext>
            </a:extLst>
          </p:cNvPr>
          <p:cNvSpPr txBox="1"/>
          <p:nvPr/>
        </p:nvSpPr>
        <p:spPr>
          <a:xfrm>
            <a:off x="7736938" y="1390134"/>
            <a:ext cx="1542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Contents</a:t>
            </a:r>
            <a:endParaRPr lang="ko-KR" altLang="en-US" sz="2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00587F7-DA70-4B05-A2C6-0A3CA47C6EA1}"/>
              </a:ext>
            </a:extLst>
          </p:cNvPr>
          <p:cNvSpPr/>
          <p:nvPr/>
        </p:nvSpPr>
        <p:spPr>
          <a:xfrm>
            <a:off x="1271587" y="1937008"/>
            <a:ext cx="2268537" cy="16364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022849F0-BB9E-4964-A301-407DA9B60B12}"/>
              </a:ext>
            </a:extLst>
          </p:cNvPr>
          <p:cNvSpPr/>
          <p:nvPr/>
        </p:nvSpPr>
        <p:spPr>
          <a:xfrm>
            <a:off x="1271587" y="3665797"/>
            <a:ext cx="2268537" cy="25714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B44E3B17-21D4-47EB-B209-1E1F956B2B23}"/>
              </a:ext>
            </a:extLst>
          </p:cNvPr>
          <p:cNvSpPr/>
          <p:nvPr/>
        </p:nvSpPr>
        <p:spPr>
          <a:xfrm>
            <a:off x="3683000" y="2774682"/>
            <a:ext cx="2268537" cy="7987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66AFC14-380A-4A22-A3CC-F833A139B043}"/>
              </a:ext>
            </a:extLst>
          </p:cNvPr>
          <p:cNvSpPr/>
          <p:nvPr/>
        </p:nvSpPr>
        <p:spPr>
          <a:xfrm>
            <a:off x="3683000" y="1939220"/>
            <a:ext cx="2268537" cy="7409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6CBBF560-6E24-4070-ACAF-7D38DF9DE7EE}"/>
              </a:ext>
            </a:extLst>
          </p:cNvPr>
          <p:cNvSpPr/>
          <p:nvPr/>
        </p:nvSpPr>
        <p:spPr>
          <a:xfrm>
            <a:off x="3682999" y="4932349"/>
            <a:ext cx="2268537" cy="1304940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DE264F10-30CE-4A99-A4F6-6892802A3C1B}"/>
              </a:ext>
            </a:extLst>
          </p:cNvPr>
          <p:cNvSpPr/>
          <p:nvPr/>
        </p:nvSpPr>
        <p:spPr>
          <a:xfrm>
            <a:off x="3683000" y="3665797"/>
            <a:ext cx="2268537" cy="1174217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6" name="그림 45" descr="사람, 앉아있는, 소년, 눈이(가) 표시된 사진&#10;&#10;매우 높은 신뢰도로 생성된 설명">
            <a:extLst>
              <a:ext uri="{FF2B5EF4-FFF2-40B4-BE49-F238E27FC236}">
                <a16:creationId xmlns:a16="http://schemas.microsoft.com/office/drawing/2014/main" id="{BA2519FE-6481-4D89-8DE7-9B3BF8F839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37008"/>
            <a:ext cx="2458524" cy="1636455"/>
          </a:xfrm>
          <a:prstGeom prst="rect">
            <a:avLst/>
          </a:prstGeom>
        </p:spPr>
      </p:pic>
      <p:pic>
        <p:nvPicPr>
          <p:cNvPr id="47" name="그림 46" descr="잔디, 사람, 실외, 나무이(가) 표시된 사진&#10;&#10;매우 높은 신뢰도로 생성된 설명">
            <a:extLst>
              <a:ext uri="{FF2B5EF4-FFF2-40B4-BE49-F238E27FC236}">
                <a16:creationId xmlns:a16="http://schemas.microsoft.com/office/drawing/2014/main" id="{8DE81268-1313-44E7-BD74-440425BC54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8" r="20318"/>
          <a:stretch/>
        </p:blipFill>
        <p:spPr>
          <a:xfrm>
            <a:off x="8554524" y="3665648"/>
            <a:ext cx="2365889" cy="2571641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9BDF24E-87EE-440C-AABC-E53B7AA54CEA}"/>
              </a:ext>
            </a:extLst>
          </p:cNvPr>
          <p:cNvSpPr txBox="1"/>
          <p:nvPr/>
        </p:nvSpPr>
        <p:spPr>
          <a:xfrm>
            <a:off x="1642228" y="2429772"/>
            <a:ext cx="1513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1. </a:t>
            </a:r>
            <a:r>
              <a:rPr lang="ko-KR" altLang="en-US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가족관계의</a:t>
            </a:r>
            <a:endParaRPr lang="en-US" altLang="ko-KR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중요성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61AFAE-4A8D-4995-A684-8FC3F0879988}"/>
              </a:ext>
            </a:extLst>
          </p:cNvPr>
          <p:cNvSpPr txBox="1"/>
          <p:nvPr/>
        </p:nvSpPr>
        <p:spPr>
          <a:xfrm>
            <a:off x="1516615" y="4489803"/>
            <a:ext cx="17812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2. </a:t>
            </a:r>
            <a:r>
              <a:rPr lang="ko-KR" altLang="en-US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출산과 육아에</a:t>
            </a:r>
            <a:endParaRPr lang="en-US" altLang="ko-KR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대한 배울 점과</a:t>
            </a:r>
            <a:endParaRPr lang="en-US" altLang="ko-KR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느낀 점들</a:t>
            </a:r>
            <a:endParaRPr lang="en-US" altLang="ko-KR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49A8294-1BF9-4A05-B2D3-7B9DC0914C42}"/>
              </a:ext>
            </a:extLst>
          </p:cNvPr>
          <p:cNvSpPr txBox="1"/>
          <p:nvPr/>
        </p:nvSpPr>
        <p:spPr>
          <a:xfrm>
            <a:off x="4028112" y="2040455"/>
            <a:ext cx="1534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</a:t>
            </a:r>
            <a:r>
              <a:rPr lang="ko-KR" altLang="en-US" sz="1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을 위하여</a:t>
            </a:r>
            <a:endParaRPr lang="en-US" altLang="ko-KR" sz="1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en-US" altLang="ko-KR" sz="1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기획을 한다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44F1CBA-ADEB-4C94-B438-BAD0EE1CBE52}"/>
              </a:ext>
            </a:extLst>
          </p:cNvPr>
          <p:cNvSpPr txBox="1"/>
          <p:nvPr/>
        </p:nvSpPr>
        <p:spPr>
          <a:xfrm>
            <a:off x="3922313" y="2920905"/>
            <a:ext cx="1745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가족관계에 대한</a:t>
            </a:r>
            <a:endParaRPr lang="en-US" altLang="ko-KR" sz="1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새로운 이야기를 한다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C38D727-DE11-4747-B3F2-7FC45B0E275C}"/>
              </a:ext>
            </a:extLst>
          </p:cNvPr>
          <p:cNvSpPr txBox="1"/>
          <p:nvPr/>
        </p:nvSpPr>
        <p:spPr>
          <a:xfrm>
            <a:off x="4004066" y="3976385"/>
            <a:ext cx="1582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출산에 대한 새로운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이야기를 찾아낸다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3BB0DC-D06C-40EC-BA20-A3674AF05402}"/>
              </a:ext>
            </a:extLst>
          </p:cNvPr>
          <p:cNvSpPr txBox="1"/>
          <p:nvPr/>
        </p:nvSpPr>
        <p:spPr>
          <a:xfrm>
            <a:off x="3906279" y="5332090"/>
            <a:ext cx="1790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육아에 관한 것을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좀 더 집중적으로 어필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37F6538-8B79-43BD-9D15-0680B67EFD13}"/>
              </a:ext>
            </a:extLst>
          </p:cNvPr>
          <p:cNvSpPr txBox="1"/>
          <p:nvPr/>
        </p:nvSpPr>
        <p:spPr>
          <a:xfrm>
            <a:off x="8698987" y="2438580"/>
            <a:ext cx="2183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가족관계가 중요한 이유 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가지를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나열하여 표현하기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1EA8A90-9667-4E1A-B260-933F5697C736}"/>
              </a:ext>
            </a:extLst>
          </p:cNvPr>
          <p:cNvSpPr txBox="1"/>
          <p:nvPr/>
        </p:nvSpPr>
        <p:spPr>
          <a:xfrm>
            <a:off x="6836280" y="4426415"/>
            <a:ext cx="14638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육아를 하기 위해 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r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필요한 조건들과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r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정책적인 변화에 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r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대해 표현하기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1452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60</Words>
  <Application>Microsoft Office PowerPoint</Application>
  <PresentationFormat>와이드스크린</PresentationFormat>
  <Paragraphs>23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6</cp:revision>
  <dcterms:created xsi:type="dcterms:W3CDTF">2017-07-13T06:16:55Z</dcterms:created>
  <dcterms:modified xsi:type="dcterms:W3CDTF">2017-07-18T11:02:48Z</dcterms:modified>
</cp:coreProperties>
</file>