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0688"/>
    <a:srgbClr val="85330B"/>
    <a:srgbClr val="FF017E"/>
    <a:srgbClr val="B5D301"/>
    <a:srgbClr val="FE3000"/>
    <a:srgbClr val="21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1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358C4DA-5939-4FD5-ACF5-D671781976FD}"/>
    <pc:docChg chg="undo custSel delSld modSld">
      <pc:chgData name="JIHOON Lee" userId="f3c7f4d099ee3eb8" providerId="LiveId" clId="{9358C4DA-5939-4FD5-ACF5-D671781976FD}" dt="2017-07-20T15:02:32.920" v="14" actId="2696"/>
      <pc:docMkLst>
        <pc:docMk/>
      </pc:docMkLst>
      <pc:sldChg chg="delSp modSp modAnim">
        <pc:chgData name="JIHOON Lee" userId="f3c7f4d099ee3eb8" providerId="LiveId" clId="{9358C4DA-5939-4FD5-ACF5-D671781976FD}" dt="2017-07-20T15:02:29.783" v="12" actId="478"/>
        <pc:sldMkLst>
          <pc:docMk/>
          <pc:sldMk cId="1944379352" sldId="256"/>
        </pc:sldMkLst>
        <pc:spChg chg="mod">
          <ac:chgData name="JIHOON Lee" userId="f3c7f4d099ee3eb8" providerId="LiveId" clId="{9358C4DA-5939-4FD5-ACF5-D671781976FD}" dt="2017-07-20T15:00:51.336" v="8" actId="1076"/>
          <ac:spMkLst>
            <pc:docMk/>
            <pc:sldMk cId="1944379352" sldId="256"/>
            <ac:spMk id="15" creationId="{17E9BA3D-FA69-4CFC-890C-6A4A0BF0F44C}"/>
          </ac:spMkLst>
        </pc:spChg>
        <pc:spChg chg="del mod">
          <ac:chgData name="JIHOON Lee" userId="f3c7f4d099ee3eb8" providerId="LiveId" clId="{9358C4DA-5939-4FD5-ACF5-D671781976FD}" dt="2017-07-20T15:02:29.783" v="12" actId="478"/>
          <ac:spMkLst>
            <pc:docMk/>
            <pc:sldMk cId="1944379352" sldId="256"/>
            <ac:spMk id="18" creationId="{E21600C8-6A38-4104-9A0F-C7FFB346C058}"/>
          </ac:spMkLst>
        </pc:spChg>
        <pc:spChg chg="mod">
          <ac:chgData name="JIHOON Lee" userId="f3c7f4d099ee3eb8" providerId="LiveId" clId="{9358C4DA-5939-4FD5-ACF5-D671781976FD}" dt="2017-07-20T15:00:52.615" v="9" actId="1076"/>
          <ac:spMkLst>
            <pc:docMk/>
            <pc:sldMk cId="1944379352" sldId="256"/>
            <ac:spMk id="10" creationId="{3B381048-831F-4D60-B696-08B0DD723FB8}"/>
          </ac:spMkLst>
        </pc:spChg>
        <pc:grpChg chg="mod">
          <ac:chgData name="JIHOON Lee" userId="f3c7f4d099ee3eb8" providerId="LiveId" clId="{9358C4DA-5939-4FD5-ACF5-D671781976FD}" dt="2017-07-20T15:00:52.615" v="9" actId="1076"/>
          <ac:grpSpMkLst>
            <pc:docMk/>
            <pc:sldMk cId="1944379352" sldId="256"/>
            <ac:grpSpMk id="12" creationId="{A76251CB-74FB-4978-A2CD-602FFEADFC1C}"/>
          </ac:grpSpMkLst>
        </pc:grpChg>
        <pc:grpChg chg="mod">
          <ac:chgData name="JIHOON Lee" userId="f3c7f4d099ee3eb8" providerId="LiveId" clId="{9358C4DA-5939-4FD5-ACF5-D671781976FD}" dt="2017-07-20T15:00:51.336" v="8" actId="1076"/>
          <ac:grpSpMkLst>
            <pc:docMk/>
            <pc:sldMk cId="1944379352" sldId="256"/>
            <ac:grpSpMk id="21" creationId="{3490721B-7467-4B70-9144-AC8ED6EFCE6B}"/>
          </ac:grpSpMkLst>
        </pc:grpChg>
        <pc:grpChg chg="del mod">
          <ac:chgData name="JIHOON Lee" userId="f3c7f4d099ee3eb8" providerId="LiveId" clId="{9358C4DA-5939-4FD5-ACF5-D671781976FD}" dt="2017-07-20T15:02:29.783" v="12" actId="478"/>
          <ac:grpSpMkLst>
            <pc:docMk/>
            <pc:sldMk cId="1944379352" sldId="256"/>
            <ac:grpSpMk id="22" creationId="{9F2F37D3-00EE-4674-ABBF-9679E935BCA4}"/>
          </ac:grpSpMkLst>
        </pc:grpChg>
        <pc:cxnChg chg="del">
          <ac:chgData name="JIHOON Lee" userId="f3c7f4d099ee3eb8" providerId="LiveId" clId="{9358C4DA-5939-4FD5-ACF5-D671781976FD}" dt="2017-07-20T15:00:35.663" v="3" actId="478"/>
          <ac:cxnSpMkLst>
            <pc:docMk/>
            <pc:sldMk cId="1944379352" sldId="256"/>
            <ac:cxnSpMk id="9" creationId="{8FC99D05-54DC-4C32-8A3B-B5ADD9B33D99}"/>
          </ac:cxnSpMkLst>
        </pc:cxnChg>
      </pc:sldChg>
      <pc:sldChg chg="delSp del modAnim">
        <pc:chgData name="JIHOON Lee" userId="f3c7f4d099ee3eb8" providerId="LiveId" clId="{9358C4DA-5939-4FD5-ACF5-D671781976FD}" dt="2017-07-20T15:02:32.479" v="13" actId="2696"/>
        <pc:sldMkLst>
          <pc:docMk/>
          <pc:sldMk cId="1614712468" sldId="257"/>
        </pc:sldMkLst>
        <pc:cxnChg chg="del">
          <ac:chgData name="JIHOON Lee" userId="f3c7f4d099ee3eb8" providerId="LiveId" clId="{9358C4DA-5939-4FD5-ACF5-D671781976FD}" dt="2017-07-20T15:00:58.383" v="10" actId="478"/>
          <ac:cxnSpMkLst>
            <pc:docMk/>
            <pc:sldMk cId="1614712468" sldId="257"/>
            <ac:cxnSpMk id="9" creationId="{8FC99D05-54DC-4C32-8A3B-B5ADD9B33D99}"/>
          </ac:cxnSpMkLst>
        </pc:cxnChg>
      </pc:sldChg>
      <pc:sldChg chg="delSp del modAnim">
        <pc:chgData name="JIHOON Lee" userId="f3c7f4d099ee3eb8" providerId="LiveId" clId="{9358C4DA-5939-4FD5-ACF5-D671781976FD}" dt="2017-07-20T15:02:32.920" v="14" actId="2696"/>
        <pc:sldMkLst>
          <pc:docMk/>
          <pc:sldMk cId="1047040514" sldId="258"/>
        </pc:sldMkLst>
        <pc:cxnChg chg="del">
          <ac:chgData name="JIHOON Lee" userId="f3c7f4d099ee3eb8" providerId="LiveId" clId="{9358C4DA-5939-4FD5-ACF5-D671781976FD}" dt="2017-07-20T15:01:00.415" v="11" actId="478"/>
          <ac:cxnSpMkLst>
            <pc:docMk/>
            <pc:sldMk cId="1047040514" sldId="258"/>
            <ac:cxnSpMk id="9" creationId="{8FC99D05-54DC-4C32-8A3B-B5ADD9B33D9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7247BF-7EC1-433D-A893-A7C70A2D9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F2930CA-5F73-4BBC-ACA7-8DDC87774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7F877-7290-44AF-B10D-0198A7482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F10227-663B-44C3-A9A3-6AB3B1DF4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2660C6-7BA9-421A-8D98-29290C11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948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AA0125-7C20-44C0-BA23-A8D77F0CB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B78B9B-218B-40FD-A36E-C31F07A21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B4E276-8347-417D-A472-829CD24A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422000-C11C-4D43-9538-74B84C10E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73079B-E326-4DE7-B556-B1EC2D3C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58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FF92A38-400E-4452-8B21-B7A739BFDB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94E36B-C32B-4A52-9FD3-C2F509652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F24745-A5B3-45FE-8A47-6A8878D39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4165E6-5143-4F52-9353-87E6BE525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577588-8356-4948-94EB-823FC103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130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D2EEBA-6D6C-4752-8139-A47609B19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D7F1FC-BBAE-4088-9F6D-CA2AD9AD1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4B1A1D-D175-45D6-8237-22D643AE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A2C8E2-F8B9-4A1D-8E96-A7AAA850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EADFB4-4D14-437C-9765-FC6C6C0C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74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8EE5A1-4C09-4523-8DF8-A232EE51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A2E89A-D200-4DC5-9AD2-7A635C74D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ECA53E-3C71-4932-ACCD-BF9F4FBEB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512885-22C2-425F-862B-30B6F015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08DF97-55DF-46B0-8B28-621F8DF0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67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6F54E9-5FBC-4616-A0D6-49699077C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623AFD-CF1E-4E70-A113-35580518C1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15AA295-9DA3-4A78-AD38-AA003C663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9B57F1-89E7-4886-AAE1-34D2FD8B4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0A4A7B-DAC1-4D15-9B1D-C810A3D4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0F3D86-C250-4BD4-AB60-E7947F82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033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47A879-C80D-43AB-A141-32B0B94F2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094C8D-A617-42D1-A233-55436CE48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045DE9-4D3B-458F-9B4A-7C09B1358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01CAEFB-61E5-4FBB-8BC9-72DD48E44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8578333-110C-4904-9AEA-550C83F22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4B99DD1-40BA-41AA-A29C-44CEB5840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1CD3813-6FF2-43CC-9A6A-F0307117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950A57C-E945-4240-940D-FCBC3DB6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09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56E1F3-FCB1-4B63-8202-9EA81D2F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D02B0E3-0F8F-4372-A2C3-D73D240F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05CB9DA-CC7F-4283-A2D4-10FFD3721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065B610-4382-4D16-96E3-48CDA8CB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25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2D14C17-6265-4391-AC79-F06DEC78F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D866DC2-47D7-4BF0-B7EB-5DA905CBE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7CA3BA-F843-4A37-B628-3E7AED62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23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699694-262F-4A89-BDC9-2617BC284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F024CE-44E7-46BF-B256-87ABCEE4C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C121E9B-A528-4A76-BD1E-DF2A934B27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77A4C9-9151-49E9-98B6-30A18C261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8675B0-C826-49FE-957C-2B57F467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DB74DF-39D1-4C79-83C1-0A4F5C2C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00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87EE6C-7801-4E3E-B825-8596617B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1B3A9CD-6D1D-4DD3-B924-30BC8F737E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EAC0BEF-791A-4E4D-80AA-E0D044EA8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BE726B-E234-4127-B164-EAE118E08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D2708A-32F7-409B-97EC-2BADB44E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A0638B-0C31-4F21-8974-924BCF44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51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C49F4E8-3310-4A91-896E-C814EBBA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8F29196-3211-4398-B4FE-5779F7577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CA4176F-4D79-482A-95B3-D31857D38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2A6D-1B45-4072-92C0-DD93A9CA6CBD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F44CF9-1880-4EBE-8D19-4B37706B2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EB092C-167D-4D74-B408-D2C9CF4D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45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67095CDF-F3C8-4A49-9E93-97BC16DF506A}"/>
              </a:ext>
            </a:extLst>
          </p:cNvPr>
          <p:cNvCxnSpPr/>
          <p:nvPr/>
        </p:nvCxnSpPr>
        <p:spPr>
          <a:xfrm>
            <a:off x="626076" y="1050499"/>
            <a:ext cx="109068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CC8FE10-467B-4532-AD81-30350B586ACD}"/>
              </a:ext>
            </a:extLst>
          </p:cNvPr>
          <p:cNvSpPr txBox="1"/>
          <p:nvPr/>
        </p:nvSpPr>
        <p:spPr>
          <a:xfrm>
            <a:off x="626076" y="486383"/>
            <a:ext cx="3070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㈜ 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회사 연혁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CBEEE7-FE67-4569-AEB6-4BA15F16618B}"/>
              </a:ext>
            </a:extLst>
          </p:cNvPr>
          <p:cNvSpPr txBox="1"/>
          <p:nvPr/>
        </p:nvSpPr>
        <p:spPr>
          <a:xfrm>
            <a:off x="626076" y="208340"/>
            <a:ext cx="2627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끊임 없는 도전으로 시작하다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!</a:t>
            </a:r>
            <a:endParaRPr lang="ko-KR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B381048-831F-4D60-B696-08B0DD723FB8}"/>
              </a:ext>
            </a:extLst>
          </p:cNvPr>
          <p:cNvSpPr/>
          <p:nvPr/>
        </p:nvSpPr>
        <p:spPr>
          <a:xfrm>
            <a:off x="1038945" y="1973764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2003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3E944E-278B-4221-8BB7-7697650BD952}"/>
              </a:ext>
            </a:extLst>
          </p:cNvPr>
          <p:cNvSpPr txBox="1"/>
          <p:nvPr/>
        </p:nvSpPr>
        <p:spPr>
          <a:xfrm>
            <a:off x="3690351" y="1980361"/>
            <a:ext cx="3142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이름으로 시작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영업개시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상표등록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/NO.99)</a:t>
            </a:r>
          </a:p>
        </p:txBody>
      </p:sp>
      <p:pic>
        <p:nvPicPr>
          <p:cNvPr id="3" name="그래픽 2" descr="모임">
            <a:extLst>
              <a:ext uri="{FF2B5EF4-FFF2-40B4-BE49-F238E27FC236}">
                <a16:creationId xmlns:a16="http://schemas.microsoft.com/office/drawing/2014/main" id="{70A93C2F-A718-4BC7-A391-30F676091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4395" y="1804659"/>
            <a:ext cx="1059290" cy="1059290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17E9BA3D-FA69-4CFC-890C-6A4A0BF0F44C}"/>
              </a:ext>
            </a:extLst>
          </p:cNvPr>
          <p:cNvSpPr/>
          <p:nvPr/>
        </p:nvSpPr>
        <p:spPr>
          <a:xfrm>
            <a:off x="1038945" y="3651822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2006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F4F083-32F5-4916-B0EE-2B198F997311}"/>
              </a:ext>
            </a:extLst>
          </p:cNvPr>
          <p:cNvSpPr txBox="1"/>
          <p:nvPr/>
        </p:nvSpPr>
        <p:spPr>
          <a:xfrm>
            <a:off x="3698692" y="3496178"/>
            <a:ext cx="21932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서비스 향상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사회공헌활동 지속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자원봉사 협찬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pic>
        <p:nvPicPr>
          <p:cNvPr id="17" name="그래픽 16" descr="휠체어에 앉은 사람">
            <a:extLst>
              <a:ext uri="{FF2B5EF4-FFF2-40B4-BE49-F238E27FC236}">
                <a16:creationId xmlns:a16="http://schemas.microsoft.com/office/drawing/2014/main" id="{A2860814-8A0D-4204-94A5-D2FE4F920E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72958" y="3476120"/>
            <a:ext cx="1059290" cy="105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7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</Words>
  <Application>Microsoft Office PowerPoint</Application>
  <PresentationFormat>와이드스크린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7</cp:revision>
  <dcterms:created xsi:type="dcterms:W3CDTF">2017-07-20T11:31:53Z</dcterms:created>
  <dcterms:modified xsi:type="dcterms:W3CDTF">2017-07-21T06:22:24Z</dcterms:modified>
</cp:coreProperties>
</file>