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0688"/>
    <a:srgbClr val="85330B"/>
    <a:srgbClr val="FF017E"/>
    <a:srgbClr val="B5D301"/>
    <a:srgbClr val="FE3000"/>
    <a:srgbClr val="21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>
        <p:scale>
          <a:sx n="66" d="100"/>
          <a:sy n="66" d="100"/>
        </p:scale>
        <p:origin x="1494" y="16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9358C4DA-5939-4FD5-ACF5-D671781976FD}"/>
    <pc:docChg chg="undo custSel modSld">
      <pc:chgData name="JIHOON Lee" userId="f3c7f4d099ee3eb8" providerId="LiveId" clId="{9358C4DA-5939-4FD5-ACF5-D671781976FD}" dt="2017-07-20T14:59:16.724" v="986" actId="0"/>
      <pc:docMkLst>
        <pc:docMk/>
      </pc:docMkLst>
      <pc:sldChg chg="addSp delSp modSp addAnim delAnim modAnim">
        <pc:chgData name="JIHOON Lee" userId="f3c7f4d099ee3eb8" providerId="LiveId" clId="{9358C4DA-5939-4FD5-ACF5-D671781976FD}" dt="2017-07-20T14:57:18.730" v="974" actId="108"/>
        <pc:sldMkLst>
          <pc:docMk/>
          <pc:sldMk cId="1944379352" sldId="256"/>
        </pc:sldMkLst>
        <pc:spChg chg="add mod">
          <ac:chgData name="JIHOON Lee" userId="f3c7f4d099ee3eb8" providerId="LiveId" clId="{9358C4DA-5939-4FD5-ACF5-D671781976FD}" dt="2017-07-20T14:53:06.999" v="728" actId="0"/>
          <ac:spMkLst>
            <pc:docMk/>
            <pc:sldMk cId="1944379352" sldId="256"/>
            <ac:spMk id="19" creationId="{5B32777F-C216-4B28-A45A-CD9ABD7BA58F}"/>
          </ac:spMkLst>
        </pc:spChg>
        <pc:spChg chg="mod">
          <ac:chgData name="JIHOON Lee" userId="f3c7f4d099ee3eb8" providerId="LiveId" clId="{9358C4DA-5939-4FD5-ACF5-D671781976FD}" dt="2017-07-20T14:44:40.621" v="51" actId="20577"/>
          <ac:spMkLst>
            <pc:docMk/>
            <pc:sldMk cId="1944379352" sldId="256"/>
            <ac:spMk id="7" creationId="{FFCBEEE7-FE67-4569-AEB6-4BA15F16618B}"/>
          </ac:spMkLst>
        </pc:spChg>
        <pc:spChg chg="add mod">
          <ac:chgData name="JIHOON Lee" userId="f3c7f4d099ee3eb8" providerId="LiveId" clId="{9358C4DA-5939-4FD5-ACF5-D671781976FD}" dt="2017-07-20T14:53:05.306" v="727" actId="0"/>
          <ac:spMkLst>
            <pc:docMk/>
            <pc:sldMk cId="1944379352" sldId="256"/>
            <ac:spMk id="16" creationId="{79F4F083-32F5-4916-B0EE-2B198F997311}"/>
          </ac:spMkLst>
        </pc:spChg>
        <pc:spChg chg="add del mod ord">
          <ac:chgData name="JIHOON Lee" userId="f3c7f4d099ee3eb8" providerId="LiveId" clId="{9358C4DA-5939-4FD5-ACF5-D671781976FD}" dt="2017-07-20T14:46:30.829" v="174" actId="478"/>
          <ac:spMkLst>
            <pc:docMk/>
            <pc:sldMk cId="1944379352" sldId="256"/>
            <ac:spMk id="4" creationId="{740C06AD-F205-4B56-9167-98AF77B0FB03}"/>
          </ac:spMkLst>
        </pc:spChg>
        <pc:spChg chg="add mod">
          <ac:chgData name="JIHOON Lee" userId="f3c7f4d099ee3eb8" providerId="LiveId" clId="{9358C4DA-5939-4FD5-ACF5-D671781976FD}" dt="2017-07-20T14:46:56.508" v="183" actId="20577"/>
          <ac:spMkLst>
            <pc:docMk/>
            <pc:sldMk cId="1944379352" sldId="256"/>
            <ac:spMk id="15" creationId="{17E9BA3D-FA69-4CFC-890C-6A4A0BF0F44C}"/>
          </ac:spMkLst>
        </pc:spChg>
        <pc:spChg chg="add mod">
          <ac:chgData name="JIHOON Lee" userId="f3c7f4d099ee3eb8" providerId="LiveId" clId="{9358C4DA-5939-4FD5-ACF5-D671781976FD}" dt="2017-07-20T14:48:10.319" v="324" actId="20577"/>
          <ac:spMkLst>
            <pc:docMk/>
            <pc:sldMk cId="1944379352" sldId="256"/>
            <ac:spMk id="18" creationId="{E21600C8-6A38-4104-9A0F-C7FFB346C058}"/>
          </ac:spMkLst>
        </pc:spChg>
        <pc:spChg chg="mod topLvl">
          <ac:chgData name="JIHOON Lee" userId="f3c7f4d099ee3eb8" providerId="LiveId" clId="{9358C4DA-5939-4FD5-ACF5-D671781976FD}" dt="2017-07-20T14:53:03.536" v="726" actId="0"/>
          <ac:spMkLst>
            <pc:docMk/>
            <pc:sldMk cId="1944379352" sldId="256"/>
            <ac:spMk id="11" creationId="{B03E944E-278B-4221-8BB7-7697650BD952}"/>
          </ac:spMkLst>
        </pc:spChg>
        <pc:spChg chg="mod">
          <ac:chgData name="JIHOON Lee" userId="f3c7f4d099ee3eb8" providerId="LiveId" clId="{9358C4DA-5939-4FD5-ACF5-D671781976FD}" dt="2017-07-20T14:44:56.303" v="86" actId="20577"/>
          <ac:spMkLst>
            <pc:docMk/>
            <pc:sldMk cId="1944379352" sldId="256"/>
            <ac:spMk id="6" creationId="{DCC8FE10-467B-4532-AD81-30350B586ACD}"/>
          </ac:spMkLst>
        </pc:spChg>
        <pc:spChg chg="mod">
          <ac:chgData name="JIHOON Lee" userId="f3c7f4d099ee3eb8" providerId="LiveId" clId="{9358C4DA-5939-4FD5-ACF5-D671781976FD}" dt="2017-07-20T14:45:01.279" v="89" actId="20577"/>
          <ac:spMkLst>
            <pc:docMk/>
            <pc:sldMk cId="1944379352" sldId="256"/>
            <ac:spMk id="10" creationId="{3B381048-831F-4D60-B696-08B0DD723FB8}"/>
          </ac:spMkLst>
        </pc:spChg>
        <pc:grpChg chg="add del">
          <ac:chgData name="JIHOON Lee" userId="f3c7f4d099ee3eb8" providerId="LiveId" clId="{9358C4DA-5939-4FD5-ACF5-D671781976FD}" dt="2017-07-20T14:45:06.895" v="92" actId="0"/>
          <ac:grpSpMkLst>
            <pc:docMk/>
            <pc:sldMk cId="1944379352" sldId="256"/>
            <ac:grpSpMk id="14" creationId="{930CEE6C-F357-4413-97D9-3B6EC49D7692}"/>
          </ac:grpSpMkLst>
        </pc:grpChg>
        <pc:grpChg chg="add mod">
          <ac:chgData name="JIHOON Lee" userId="f3c7f4d099ee3eb8" providerId="LiveId" clId="{9358C4DA-5939-4FD5-ACF5-D671781976FD}" dt="2017-07-20T14:53:03.536" v="726" actId="0"/>
          <ac:grpSpMkLst>
            <pc:docMk/>
            <pc:sldMk cId="1944379352" sldId="256"/>
            <ac:grpSpMk id="12" creationId="{A76251CB-74FB-4978-A2CD-602FFEADFC1C}"/>
          </ac:grpSpMkLst>
        </pc:grpChg>
        <pc:grpChg chg="add mod">
          <ac:chgData name="JIHOON Lee" userId="f3c7f4d099ee3eb8" providerId="LiveId" clId="{9358C4DA-5939-4FD5-ACF5-D671781976FD}" dt="2017-07-20T14:57:03.199" v="971" actId="0"/>
          <ac:grpSpMkLst>
            <pc:docMk/>
            <pc:sldMk cId="1944379352" sldId="256"/>
            <ac:grpSpMk id="21" creationId="{3490721B-7467-4B70-9144-AC8ED6EFCE6B}"/>
          </ac:grpSpMkLst>
        </pc:grpChg>
        <pc:grpChg chg="add mod">
          <ac:chgData name="JIHOON Lee" userId="f3c7f4d099ee3eb8" providerId="LiveId" clId="{9358C4DA-5939-4FD5-ACF5-D671781976FD}" dt="2017-07-20T14:57:17.342" v="973" actId="0"/>
          <ac:grpSpMkLst>
            <pc:docMk/>
            <pc:sldMk cId="1944379352" sldId="256"/>
            <ac:grpSpMk id="22" creationId="{9F2F37D3-00EE-4674-ABBF-9679E935BCA4}"/>
          </ac:grpSpMkLst>
        </pc:grpChg>
        <pc:picChg chg="add mod">
          <ac:chgData name="JIHOON Lee" userId="f3c7f4d099ee3eb8" providerId="LiveId" clId="{9358C4DA-5939-4FD5-ACF5-D671781976FD}" dt="2017-07-20T14:57:18.730" v="974" actId="108"/>
          <ac:picMkLst>
            <pc:docMk/>
            <pc:sldMk cId="1944379352" sldId="256"/>
            <ac:picMk id="20" creationId="{E7A29741-EF24-44DE-9B9F-C0AE1C70942D}"/>
          </ac:picMkLst>
        </pc:picChg>
        <pc:picChg chg="del mod topLvl">
          <ac:chgData name="JIHOON Lee" userId="f3c7f4d099ee3eb8" providerId="LiveId" clId="{9358C4DA-5939-4FD5-ACF5-D671781976FD}" dt="2017-07-20T14:46:01.448" v="165" actId="478"/>
          <ac:picMkLst>
            <pc:docMk/>
            <pc:sldMk cId="1944379352" sldId="256"/>
            <ac:picMk id="13" creationId="{81F021DD-A583-413B-987F-76F70A8FBD46}"/>
          </ac:picMkLst>
        </pc:picChg>
        <pc:picChg chg="add mod">
          <ac:chgData name="JIHOON Lee" userId="f3c7f4d099ee3eb8" providerId="LiveId" clId="{9358C4DA-5939-4FD5-ACF5-D671781976FD}" dt="2017-07-20T14:53:03.536" v="726" actId="0"/>
          <ac:picMkLst>
            <pc:docMk/>
            <pc:sldMk cId="1944379352" sldId="256"/>
            <ac:picMk id="3" creationId="{70A93C2F-A718-4BC7-A391-30F676091DDE}"/>
          </ac:picMkLst>
        </pc:picChg>
        <pc:picChg chg="add del mod">
          <ac:chgData name="JIHOON Lee" userId="f3c7f4d099ee3eb8" providerId="LiveId" clId="{9358C4DA-5939-4FD5-ACF5-D671781976FD}" dt="2017-07-20T14:52:11.169" v="714" actId="0"/>
          <ac:picMkLst>
            <pc:docMk/>
            <pc:sldMk cId="1944379352" sldId="256"/>
            <ac:picMk id="1026" creationId="{CCC7C7FC-6CB0-49E1-AA0F-06A696E938C9}"/>
          </ac:picMkLst>
        </pc:picChg>
        <pc:picChg chg="add mod">
          <ac:chgData name="JIHOON Lee" userId="f3c7f4d099ee3eb8" providerId="LiveId" clId="{9358C4DA-5939-4FD5-ACF5-D671781976FD}" dt="2017-07-20T14:57:05.154" v="972" actId="0"/>
          <ac:picMkLst>
            <pc:docMk/>
            <pc:sldMk cId="1944379352" sldId="256"/>
            <ac:picMk id="17" creationId="{A2860814-8A0D-4204-94A5-D2FE4F920E17}"/>
          </ac:picMkLst>
        </pc:picChg>
        <pc:cxnChg chg="mod">
          <ac:chgData name="JIHOON Lee" userId="f3c7f4d099ee3eb8" providerId="LiveId" clId="{9358C4DA-5939-4FD5-ACF5-D671781976FD}" dt="2017-07-20T14:52:50.356" v="725" actId="14100"/>
          <ac:cxnSpMkLst>
            <pc:docMk/>
            <pc:sldMk cId="1944379352" sldId="256"/>
            <ac:cxnSpMk id="9" creationId="{8FC99D05-54DC-4C32-8A3B-B5ADD9B33D99}"/>
          </ac:cxnSpMkLst>
        </pc:cxnChg>
      </pc:sldChg>
      <pc:sldChg chg="addSp delSp modSp modTransition delAnim modAnim">
        <pc:chgData name="JIHOON Lee" userId="f3c7f4d099ee3eb8" providerId="LiveId" clId="{9358C4DA-5939-4FD5-ACF5-D671781976FD}" dt="2017-07-20T14:58:43.542" v="982" actId="108"/>
        <pc:sldMkLst>
          <pc:docMk/>
          <pc:sldMk cId="1614712468" sldId="257"/>
        </pc:sldMkLst>
        <pc:spChg chg="add mod">
          <ac:chgData name="JIHOON Lee" userId="f3c7f4d099ee3eb8" providerId="LiveId" clId="{9358C4DA-5939-4FD5-ACF5-D671781976FD}" dt="2017-07-20T14:53:11.166" v="730" actId="0"/>
          <ac:spMkLst>
            <pc:docMk/>
            <pc:sldMk cId="1614712468" sldId="257"/>
            <ac:spMk id="5" creationId="{AB82434B-0B1F-43CF-ADFD-6A6C5603240F}"/>
          </ac:spMkLst>
        </pc:spChg>
        <pc:spChg chg="add mod">
          <ac:chgData name="JIHOON Lee" userId="f3c7f4d099ee3eb8" providerId="LiveId" clId="{9358C4DA-5939-4FD5-ACF5-D671781976FD}" dt="2017-07-20T14:53:12.668" v="731" actId="0"/>
          <ac:spMkLst>
            <pc:docMk/>
            <pc:sldMk cId="1614712468" sldId="257"/>
            <ac:spMk id="16" creationId="{0D7DFF62-1AAA-4F59-8DF2-1FC8E28EC3EE}"/>
          </ac:spMkLst>
        </pc:spChg>
        <pc:spChg chg="del">
          <ac:chgData name="JIHOON Lee" userId="f3c7f4d099ee3eb8" providerId="LiveId" clId="{9358C4DA-5939-4FD5-ACF5-D671781976FD}" dt="2017-07-20T14:48:51.043" v="482" actId="478"/>
          <ac:spMkLst>
            <pc:docMk/>
            <pc:sldMk cId="1614712468" sldId="257"/>
            <ac:spMk id="10" creationId="{3B381048-831F-4D60-B696-08B0DD723FB8}"/>
          </ac:spMkLst>
        </pc:spChg>
        <pc:spChg chg="add mod">
          <ac:chgData name="JIHOON Lee" userId="f3c7f4d099ee3eb8" providerId="LiveId" clId="{9358C4DA-5939-4FD5-ACF5-D671781976FD}" dt="2017-07-20T14:51:23.111" v="686" actId="20577"/>
          <ac:spMkLst>
            <pc:docMk/>
            <pc:sldMk cId="1614712468" sldId="257"/>
            <ac:spMk id="4" creationId="{AEACC542-EE6B-4906-85F0-EDD07C538523}"/>
          </ac:spMkLst>
        </pc:spChg>
        <pc:spChg chg="add del mod">
          <ac:chgData name="JIHOON Lee" userId="f3c7f4d099ee3eb8" providerId="LiveId" clId="{9358C4DA-5939-4FD5-ACF5-D671781976FD}" dt="2017-07-20T14:49:06.570" v="487" actId="478"/>
          <ac:spMkLst>
            <pc:docMk/>
            <pc:sldMk cId="1614712468" sldId="257"/>
            <ac:spMk id="12" creationId="{7C2FFCEA-BB18-482C-9E75-78E9A584F7B3}"/>
          </ac:spMkLst>
        </pc:spChg>
        <pc:spChg chg="add mod">
          <ac:chgData name="JIHOON Lee" userId="f3c7f4d099ee3eb8" providerId="LiveId" clId="{9358C4DA-5939-4FD5-ACF5-D671781976FD}" dt="2017-07-20T14:51:44.839" v="708" actId="20577"/>
          <ac:spMkLst>
            <pc:docMk/>
            <pc:sldMk cId="1614712468" sldId="257"/>
            <ac:spMk id="15" creationId="{30811630-A885-4034-B809-2D283C5E2150}"/>
          </ac:spMkLst>
        </pc:spChg>
        <pc:spChg chg="add del mod">
          <ac:chgData name="JIHOON Lee" userId="f3c7f4d099ee3eb8" providerId="LiveId" clId="{9358C4DA-5939-4FD5-ACF5-D671781976FD}" dt="2017-07-20T14:49:06.570" v="487" actId="478"/>
          <ac:spMkLst>
            <pc:docMk/>
            <pc:sldMk cId="1614712468" sldId="257"/>
            <ac:spMk id="13" creationId="{516A7FD8-ECAA-4B27-9F98-C04FE0EF978C}"/>
          </ac:spMkLst>
        </pc:spChg>
        <pc:spChg chg="add mod">
          <ac:chgData name="JIHOON Lee" userId="f3c7f4d099ee3eb8" providerId="LiveId" clId="{9358C4DA-5939-4FD5-ACF5-D671781976FD}" dt="2017-07-20T14:49:39.276" v="498" actId="20577"/>
          <ac:spMkLst>
            <pc:docMk/>
            <pc:sldMk cId="1614712468" sldId="257"/>
            <ac:spMk id="7" creationId="{B6C3210B-7AA7-4DD3-9177-9B6992923053}"/>
          </ac:spMkLst>
        </pc:spChg>
        <pc:spChg chg="add mod">
          <ac:chgData name="JIHOON Lee" userId="f3c7f4d099ee3eb8" providerId="LiveId" clId="{9358C4DA-5939-4FD5-ACF5-D671781976FD}" dt="2017-07-20T14:53:09.632" v="729" actId="0"/>
          <ac:spMkLst>
            <pc:docMk/>
            <pc:sldMk cId="1614712468" sldId="257"/>
            <ac:spMk id="8" creationId="{687D4155-DB27-4B7B-8F05-863F9F4528C7}"/>
          </ac:spMkLst>
        </pc:spChg>
        <pc:grpChg chg="add mod">
          <ac:chgData name="JIHOON Lee" userId="f3c7f4d099ee3eb8" providerId="LiveId" clId="{9358C4DA-5939-4FD5-ACF5-D671781976FD}" dt="2017-07-20T14:58:03.273" v="975" actId="0"/>
          <ac:grpSpMkLst>
            <pc:docMk/>
            <pc:sldMk cId="1614712468" sldId="257"/>
            <ac:grpSpMk id="3" creationId="{22355D2C-B717-4780-A6D1-DD84F120277F}"/>
          </ac:grpSpMkLst>
        </pc:grpChg>
        <pc:grpChg chg="add mod">
          <ac:chgData name="JIHOON Lee" userId="f3c7f4d099ee3eb8" providerId="LiveId" clId="{9358C4DA-5939-4FD5-ACF5-D671781976FD}" dt="2017-07-20T14:58:18.206" v="977" actId="0"/>
          <ac:grpSpMkLst>
            <pc:docMk/>
            <pc:sldMk cId="1614712468" sldId="257"/>
            <ac:grpSpMk id="19" creationId="{6F753298-5012-4F68-A4A4-98816EF4113C}"/>
          </ac:grpSpMkLst>
        </pc:grpChg>
        <pc:grpChg chg="add mod">
          <ac:chgData name="JIHOON Lee" userId="f3c7f4d099ee3eb8" providerId="LiveId" clId="{9358C4DA-5939-4FD5-ACF5-D671781976FD}" dt="2017-07-20T14:58:42.027" v="981" actId="0"/>
          <ac:grpSpMkLst>
            <pc:docMk/>
            <pc:sldMk cId="1614712468" sldId="257"/>
            <ac:grpSpMk id="20" creationId="{08C0577F-AB90-4A1C-A393-B462D65234D5}"/>
          </ac:grpSpMkLst>
        </pc:grpChg>
        <pc:picChg chg="add mod">
          <ac:chgData name="JIHOON Lee" userId="f3c7f4d099ee3eb8" providerId="LiveId" clId="{9358C4DA-5939-4FD5-ACF5-D671781976FD}" dt="2017-07-20T14:58:43.542" v="982" actId="108"/>
          <ac:picMkLst>
            <pc:docMk/>
            <pc:sldMk cId="1614712468" sldId="257"/>
            <ac:picMk id="17" creationId="{060731EA-1B76-4961-83A1-D8E0B20EE1F2}"/>
          </ac:picMkLst>
        </pc:picChg>
        <pc:picChg chg="add mod">
          <ac:chgData name="JIHOON Lee" userId="f3c7f4d099ee3eb8" providerId="LiveId" clId="{9358C4DA-5939-4FD5-ACF5-D671781976FD}" dt="2017-07-20T14:58:22.616" v="980" actId="0"/>
          <ac:picMkLst>
            <pc:docMk/>
            <pc:sldMk cId="1614712468" sldId="257"/>
            <ac:picMk id="6" creationId="{F83364B8-C295-41E1-A9D6-7B36E4962069}"/>
          </ac:picMkLst>
        </pc:picChg>
        <pc:picChg chg="add del mod">
          <ac:chgData name="JIHOON Lee" userId="f3c7f4d099ee3eb8" providerId="LiveId" clId="{9358C4DA-5939-4FD5-ACF5-D671781976FD}" dt="2017-07-20T14:52:35.812" v="721" actId="478"/>
          <ac:picMkLst>
            <pc:docMk/>
            <pc:sldMk cId="1614712468" sldId="257"/>
            <ac:picMk id="18" creationId="{55BF2688-3569-4C9C-A648-D8EAE3FC31B1}"/>
          </ac:picMkLst>
        </pc:picChg>
        <pc:picChg chg="add del mod">
          <ac:chgData name="JIHOON Lee" userId="f3c7f4d099ee3eb8" providerId="LiveId" clId="{9358C4DA-5939-4FD5-ACF5-D671781976FD}" dt="2017-07-20T14:49:06.570" v="487" actId="478"/>
          <ac:picMkLst>
            <pc:docMk/>
            <pc:sldMk cId="1614712468" sldId="257"/>
            <ac:picMk id="14" creationId="{8E729973-4B2C-422D-A352-159C0C9B9BFD}"/>
          </ac:picMkLst>
        </pc:picChg>
        <pc:picChg chg="add mod">
          <ac:chgData name="JIHOON Lee" userId="f3c7f4d099ee3eb8" providerId="LiveId" clId="{9358C4DA-5939-4FD5-ACF5-D671781976FD}" dt="2017-07-20T14:58:04.240" v="976" actId="108"/>
          <ac:picMkLst>
            <pc:docMk/>
            <pc:sldMk cId="1614712468" sldId="257"/>
            <ac:picMk id="11" creationId="{7BDC359D-9F88-4E63-9890-A0FA06435BAF}"/>
          </ac:picMkLst>
        </pc:picChg>
        <pc:cxnChg chg="mod">
          <ac:chgData name="JIHOON Lee" userId="f3c7f4d099ee3eb8" providerId="LiveId" clId="{9358C4DA-5939-4FD5-ACF5-D671781976FD}" dt="2017-07-20T14:52:47.256" v="724" actId="14100"/>
          <ac:cxnSpMkLst>
            <pc:docMk/>
            <pc:sldMk cId="1614712468" sldId="257"/>
            <ac:cxnSpMk id="9" creationId="{8FC99D05-54DC-4C32-8A3B-B5ADD9B33D99}"/>
          </ac:cxnSpMkLst>
        </pc:cxnChg>
      </pc:sldChg>
      <pc:sldChg chg="addSp delSp modSp modTransition delAnim modAnim">
        <pc:chgData name="JIHOON Lee" userId="f3c7f4d099ee3eb8" providerId="LiveId" clId="{9358C4DA-5939-4FD5-ACF5-D671781976FD}" dt="2017-07-20T14:59:16.724" v="986" actId="0"/>
        <pc:sldMkLst>
          <pc:docMk/>
          <pc:sldMk cId="1047040514" sldId="258"/>
        </pc:sldMkLst>
        <pc:spChg chg="add mod">
          <ac:chgData name="JIHOON Lee" userId="f3c7f4d099ee3eb8" providerId="LiveId" clId="{9358C4DA-5939-4FD5-ACF5-D671781976FD}" dt="2017-07-20T14:55:45.907" v="855" actId="0"/>
          <ac:spMkLst>
            <pc:docMk/>
            <pc:sldMk cId="1047040514" sldId="258"/>
            <ac:spMk id="5" creationId="{75D37CC1-CCC5-4946-BE6E-2F3BCCFE8308}"/>
          </ac:spMkLst>
        </pc:spChg>
        <pc:spChg chg="add del mod">
          <ac:chgData name="JIHOON Lee" userId="f3c7f4d099ee3eb8" providerId="LiveId" clId="{9358C4DA-5939-4FD5-ACF5-D671781976FD}" dt="2017-07-20T14:51:15.978" v="681" actId="478"/>
          <ac:spMkLst>
            <pc:docMk/>
            <pc:sldMk cId="1047040514" sldId="258"/>
            <ac:spMk id="12" creationId="{98098D68-51CC-4E71-96A1-C69C0DEA8C7F}"/>
          </ac:spMkLst>
        </pc:spChg>
        <pc:spChg chg="add mod">
          <ac:chgData name="JIHOON Lee" userId="f3c7f4d099ee3eb8" providerId="LiveId" clId="{9358C4DA-5939-4FD5-ACF5-D671781976FD}" dt="2017-07-20T14:51:48.007" v="710" actId="20577"/>
          <ac:spMkLst>
            <pc:docMk/>
            <pc:sldMk cId="1047040514" sldId="258"/>
            <ac:spMk id="4" creationId="{401EEC75-5EE4-4ABE-9FB0-80841C39764E}"/>
          </ac:spMkLst>
        </pc:spChg>
        <pc:spChg chg="add del mod">
          <ac:chgData name="JIHOON Lee" userId="f3c7f4d099ee3eb8" providerId="LiveId" clId="{9358C4DA-5939-4FD5-ACF5-D671781976FD}" dt="2017-07-20T14:51:15.978" v="681" actId="478"/>
          <ac:spMkLst>
            <pc:docMk/>
            <pc:sldMk cId="1047040514" sldId="258"/>
            <ac:spMk id="13" creationId="{AEA7177C-A2B6-4F5A-932F-EFD931B7C9B5}"/>
          </ac:spMkLst>
        </pc:spChg>
        <pc:spChg chg="add mod">
          <ac:chgData name="JIHOON Lee" userId="f3c7f4d099ee3eb8" providerId="LiveId" clId="{9358C4DA-5939-4FD5-ACF5-D671781976FD}" dt="2017-07-20T14:56:10.326" v="967" actId="6549"/>
          <ac:spMkLst>
            <pc:docMk/>
            <pc:sldMk cId="1047040514" sldId="258"/>
            <ac:spMk id="8" creationId="{F7786780-081A-4B27-8B8C-EB8874F22605}"/>
          </ac:spMkLst>
        </pc:spChg>
        <pc:spChg chg="del">
          <ac:chgData name="JIHOON Lee" userId="f3c7f4d099ee3eb8" providerId="LiveId" clId="{9358C4DA-5939-4FD5-ACF5-D671781976FD}" dt="2017-07-20T14:49:29.223" v="492" actId="478"/>
          <ac:spMkLst>
            <pc:docMk/>
            <pc:sldMk cId="1047040514" sldId="258"/>
            <ac:spMk id="10" creationId="{3B381048-831F-4D60-B696-08B0DD723FB8}"/>
          </ac:spMkLst>
        </pc:spChg>
        <pc:spChg chg="add mod">
          <ac:chgData name="JIHOON Lee" userId="f3c7f4d099ee3eb8" providerId="LiveId" clId="{9358C4DA-5939-4FD5-ACF5-D671781976FD}" dt="2017-07-20T14:51:36.480" v="702" actId="20577"/>
          <ac:spMkLst>
            <pc:docMk/>
            <pc:sldMk cId="1047040514" sldId="258"/>
            <ac:spMk id="7" creationId="{409F442D-A21D-4E33-8A97-85FF90C9E051}"/>
          </ac:spMkLst>
        </pc:spChg>
        <pc:grpChg chg="add mod">
          <ac:chgData name="JIHOON Lee" userId="f3c7f4d099ee3eb8" providerId="LiveId" clId="{9358C4DA-5939-4FD5-ACF5-D671781976FD}" dt="2017-07-20T14:59:12.911" v="983" actId="0"/>
          <ac:grpSpMkLst>
            <pc:docMk/>
            <pc:sldMk cId="1047040514" sldId="258"/>
            <ac:grpSpMk id="2" creationId="{D20B23BD-407B-4F77-A26D-AFBB6D0D57DF}"/>
          </ac:grpSpMkLst>
        </pc:grpChg>
        <pc:grpChg chg="add mod">
          <ac:chgData name="JIHOON Lee" userId="f3c7f4d099ee3eb8" providerId="LiveId" clId="{9358C4DA-5939-4FD5-ACF5-D671781976FD}" dt="2017-07-20T14:56:26.353" v="969" actId="0"/>
          <ac:grpSpMkLst>
            <pc:docMk/>
            <pc:sldMk cId="1047040514" sldId="258"/>
            <ac:grpSpMk id="3" creationId="{CF4CA8EF-24D4-4CA7-8C55-A5AF5CED0569}"/>
          </ac:grpSpMkLst>
        </pc:grpChg>
        <pc:picChg chg="add del mod">
          <ac:chgData name="JIHOON Lee" userId="f3c7f4d099ee3eb8" providerId="LiveId" clId="{9358C4DA-5939-4FD5-ACF5-D671781976FD}" dt="2017-07-20T14:56:12.807" v="968" actId="478"/>
          <ac:picMkLst>
            <pc:docMk/>
            <pc:sldMk cId="1047040514" sldId="258"/>
            <ac:picMk id="2050" creationId="{AED692F4-1AB6-45BB-8E03-C1FF39B785A4}"/>
          </ac:picMkLst>
        </pc:picChg>
        <pc:picChg chg="add mod">
          <ac:chgData name="JIHOON Lee" userId="f3c7f4d099ee3eb8" providerId="LiveId" clId="{9358C4DA-5939-4FD5-ACF5-D671781976FD}" dt="2017-07-20T14:59:16.724" v="986" actId="0"/>
          <ac:picMkLst>
            <pc:docMk/>
            <pc:sldMk cId="1047040514" sldId="258"/>
            <ac:picMk id="6" creationId="{21F48A42-3EE5-4021-B1D9-035FFB1A41C9}"/>
          </ac:picMkLst>
        </pc:picChg>
        <pc:picChg chg="add del mod">
          <ac:chgData name="JIHOON Lee" userId="f3c7f4d099ee3eb8" providerId="LiveId" clId="{9358C4DA-5939-4FD5-ACF5-D671781976FD}" dt="2017-07-20T14:51:15.978" v="681" actId="478"/>
          <ac:picMkLst>
            <pc:docMk/>
            <pc:sldMk cId="1047040514" sldId="258"/>
            <ac:picMk id="14" creationId="{63FA282D-3EF0-4540-A5B7-F78E52C8B104}"/>
          </ac:picMkLst>
        </pc:picChg>
        <pc:picChg chg="add mod">
          <ac:chgData name="JIHOON Lee" userId="f3c7f4d099ee3eb8" providerId="LiveId" clId="{9358C4DA-5939-4FD5-ACF5-D671781976FD}" dt="2017-07-20T14:56:28.742" v="970" actId="0"/>
          <ac:picMkLst>
            <pc:docMk/>
            <pc:sldMk cId="1047040514" sldId="258"/>
            <ac:picMk id="11" creationId="{81FFEFD9-FF9E-4ECB-A2F6-DC27BF75F1F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7247BF-7EC1-433D-A893-A7C70A2D93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F2930CA-5F73-4BBC-ACA7-8DDC877746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37F877-7290-44AF-B10D-0198A7482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F10227-663B-44C3-A9A3-6AB3B1DF4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E2660C6-7BA9-421A-8D98-29290C116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948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AA0125-7C20-44C0-BA23-A8D77F0CB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9B78B9B-218B-40FD-A36E-C31F07A21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1B4E276-8347-417D-A472-829CD24A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3422000-C11C-4D43-9538-74B84C10E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573079B-E326-4DE7-B556-B1EC2D3C6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58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FF92A38-400E-4452-8B21-B7A739BFDB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094E36B-C32B-4A52-9FD3-C2F509652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F24745-A5B3-45FE-8A47-6A8878D39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4165E6-5143-4F52-9353-87E6BE525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6577588-8356-4948-94EB-823FC1036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130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D2EEBA-6D6C-4752-8139-A47609B19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1D7F1FC-BBAE-4088-9F6D-CA2AD9AD1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04B1A1D-D175-45D6-8237-22D643AE7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A2C8E2-F8B9-4A1D-8E96-A7AAA8507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CEADFB4-4D14-437C-9765-FC6C6C0CA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74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8EE5A1-4C09-4523-8DF8-A232EE51F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FA2E89A-D200-4DC5-9AD2-7A635C74D6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ECA53E-3C71-4932-ACCD-BF9F4FBEB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7512885-22C2-425F-862B-30B6F015D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B08DF97-55DF-46B0-8B28-621F8DF0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678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6F54E9-5FBC-4616-A0D6-49699077C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E623AFD-CF1E-4E70-A113-35580518C1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15AA295-9DA3-4A78-AD38-AA003C6634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9B57F1-89E7-4886-AAE1-34D2FD8B4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0A4A7B-DAC1-4D15-9B1D-C810A3D48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0F3D86-C250-4BD4-AB60-E7947F821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033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47A879-C80D-43AB-A141-32B0B94F2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2094C8D-A617-42D1-A233-55436CE48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3045DE9-4D3B-458F-9B4A-7C09B1358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01CAEFB-61E5-4FBB-8BC9-72DD48E44C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8578333-110C-4904-9AEA-550C83F22C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E4B99DD1-40BA-41AA-A29C-44CEB5840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1CD3813-6FF2-43CC-9A6A-F0307117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950A57C-E945-4240-940D-FCBC3DB6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309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56E1F3-FCB1-4B63-8202-9EA81D2F5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D02B0E3-0F8F-4372-A2C3-D73D240F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05CB9DA-CC7F-4283-A2D4-10FFD3721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065B610-4382-4D16-96E3-48CDA8CB2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6258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2D14C17-6265-4391-AC79-F06DEC78F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D866DC2-47D7-4BF0-B7EB-5DA905CBE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77CA3BA-F843-4A37-B628-3E7AED62A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234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5699694-262F-4A89-BDC9-2617BC284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7F024CE-44E7-46BF-B256-87ABCEE4C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C121E9B-A528-4A76-BD1E-DF2A934B27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77A4C9-9151-49E9-98B6-30A18C261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18675B0-C826-49FE-957C-2B57F467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DB74DF-39D1-4C79-83C1-0A4F5C2C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2004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687EE6C-7801-4E3E-B825-8596617BB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F1B3A9CD-6D1D-4DD3-B924-30BC8F737E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EAC0BEF-791A-4E4D-80AA-E0D044EA80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EBE726B-E234-4127-B164-EAE118E08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9D2708A-32F7-409B-97EC-2BADB44E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A0638B-0C31-4F21-8974-924BCF44E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510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C49F4E8-3310-4A91-896E-C814EBBA0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8F29196-3211-4398-B4FE-5779F7577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CA4176F-4D79-482A-95B3-D31857D38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2A6D-1B45-4072-92C0-DD93A9CA6CBD}" type="datetimeFigureOut">
              <a:rPr lang="ko-KR" altLang="en-US" smtClean="0"/>
              <a:t>2017-07-20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F44CF9-1880-4EBE-8D19-4B37706B2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EB092C-167D-4D74-B408-D2C9CF4DD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7B954-53AE-4F8A-BD1F-60CF5366660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457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67095CDF-F3C8-4A49-9E93-97BC16DF506A}"/>
              </a:ext>
            </a:extLst>
          </p:cNvPr>
          <p:cNvCxnSpPr/>
          <p:nvPr/>
        </p:nvCxnSpPr>
        <p:spPr>
          <a:xfrm>
            <a:off x="626076" y="1050499"/>
            <a:ext cx="1090689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CC8FE10-467B-4532-AD81-30350B586ACD}"/>
              </a:ext>
            </a:extLst>
          </p:cNvPr>
          <p:cNvSpPr txBox="1"/>
          <p:nvPr/>
        </p:nvSpPr>
        <p:spPr>
          <a:xfrm>
            <a:off x="626076" y="486383"/>
            <a:ext cx="3070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㈜ </a:t>
            </a:r>
            <a:r>
              <a:rPr lang="en-US" altLang="ko-KR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회사 연혁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CBEEE7-FE67-4569-AEB6-4BA15F16618B}"/>
              </a:ext>
            </a:extLst>
          </p:cNvPr>
          <p:cNvSpPr txBox="1"/>
          <p:nvPr/>
        </p:nvSpPr>
        <p:spPr>
          <a:xfrm>
            <a:off x="626076" y="208340"/>
            <a:ext cx="26276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끊임 없는 도전으로 시작하다</a:t>
            </a:r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!</a:t>
            </a:r>
            <a:endParaRPr lang="ko-KR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8FC99D05-54DC-4C32-8A3B-B5ADD9B33D99}"/>
              </a:ext>
            </a:extLst>
          </p:cNvPr>
          <p:cNvCxnSpPr>
            <a:cxnSpLocks/>
          </p:cNvCxnSpPr>
          <p:nvPr/>
        </p:nvCxnSpPr>
        <p:spPr>
          <a:xfrm>
            <a:off x="5778230" y="1050499"/>
            <a:ext cx="0" cy="580750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B381048-831F-4D60-B696-08B0DD723FB8}"/>
              </a:ext>
            </a:extLst>
          </p:cNvPr>
          <p:cNvSpPr/>
          <p:nvPr/>
        </p:nvSpPr>
        <p:spPr>
          <a:xfrm>
            <a:off x="5175114" y="1973764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2003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A76251CB-74FB-4978-A2CD-602FFEADFC1C}"/>
              </a:ext>
            </a:extLst>
          </p:cNvPr>
          <p:cNvGrpSpPr/>
          <p:nvPr/>
        </p:nvGrpSpPr>
        <p:grpSpPr>
          <a:xfrm>
            <a:off x="6713110" y="1798062"/>
            <a:ext cx="4358163" cy="1059290"/>
            <a:chOff x="6713110" y="1798062"/>
            <a:chExt cx="4358163" cy="105929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03E944E-278B-4221-8BB7-7697650BD952}"/>
                </a:ext>
              </a:extLst>
            </p:cNvPr>
            <p:cNvSpPr txBox="1"/>
            <p:nvPr/>
          </p:nvSpPr>
          <p:spPr>
            <a:xfrm>
              <a:off x="7929066" y="1973764"/>
              <a:ext cx="31422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이름으로 시작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영업개시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상표등록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/NO.99)</a:t>
              </a:r>
            </a:p>
          </p:txBody>
        </p:sp>
        <p:pic>
          <p:nvPicPr>
            <p:cNvPr id="3" name="그래픽 2" descr="모임">
              <a:extLst>
                <a:ext uri="{FF2B5EF4-FFF2-40B4-BE49-F238E27FC236}">
                  <a16:creationId xmlns:a16="http://schemas.microsoft.com/office/drawing/2014/main" id="{70A93C2F-A718-4BC7-A391-30F676091D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13110" y="1798062"/>
              <a:ext cx="1059290" cy="1059290"/>
            </a:xfrm>
            <a:prstGeom prst="rect">
              <a:avLst/>
            </a:prstGeom>
          </p:spPr>
        </p:pic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7E9BA3D-FA69-4CFC-890C-6A4A0BF0F44C}"/>
              </a:ext>
            </a:extLst>
          </p:cNvPr>
          <p:cNvSpPr/>
          <p:nvPr/>
        </p:nvSpPr>
        <p:spPr>
          <a:xfrm>
            <a:off x="5175114" y="3651822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2006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3490721B-7467-4B70-9144-AC8ED6EFCE6B}"/>
              </a:ext>
            </a:extLst>
          </p:cNvPr>
          <p:cNvGrpSpPr/>
          <p:nvPr/>
        </p:nvGrpSpPr>
        <p:grpSpPr>
          <a:xfrm>
            <a:off x="1502423" y="3476120"/>
            <a:ext cx="3420243" cy="1104089"/>
            <a:chOff x="1502423" y="3476120"/>
            <a:chExt cx="3420243" cy="110408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F4F083-32F5-4916-B0EE-2B198F997311}"/>
                </a:ext>
              </a:extLst>
            </p:cNvPr>
            <p:cNvSpPr txBox="1"/>
            <p:nvPr/>
          </p:nvSpPr>
          <p:spPr>
            <a:xfrm>
              <a:off x="1502423" y="3564546"/>
              <a:ext cx="219322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서비스 향상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r"/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사회공헌활동 지속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r"/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자원봉사 협찬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17" name="그래픽 16" descr="휠체어에 앉은 사람">
              <a:extLst>
                <a:ext uri="{FF2B5EF4-FFF2-40B4-BE49-F238E27FC236}">
                  <a16:creationId xmlns:a16="http://schemas.microsoft.com/office/drawing/2014/main" id="{A2860814-8A0D-4204-94A5-D2FE4F920E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63376" y="3476120"/>
              <a:ext cx="1059290" cy="1059290"/>
            </a:xfrm>
            <a:prstGeom prst="rect">
              <a:avLst/>
            </a:prstGeom>
          </p:spPr>
        </p:pic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E21600C8-6A38-4104-9A0F-C7FFB346C058}"/>
              </a:ext>
            </a:extLst>
          </p:cNvPr>
          <p:cNvSpPr/>
          <p:nvPr/>
        </p:nvSpPr>
        <p:spPr>
          <a:xfrm>
            <a:off x="5175114" y="5227503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2007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9F2F37D3-00EE-4674-ABBF-9679E935BCA4}"/>
              </a:ext>
            </a:extLst>
          </p:cNvPr>
          <p:cNvGrpSpPr/>
          <p:nvPr/>
        </p:nvGrpSpPr>
        <p:grpSpPr>
          <a:xfrm>
            <a:off x="6713110" y="5051801"/>
            <a:ext cx="5007379" cy="1191365"/>
            <a:chOff x="6713110" y="5051801"/>
            <a:chExt cx="5007379" cy="119136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B32777F-C216-4B28-A45A-CD9ABD7BA58F}"/>
                </a:ext>
              </a:extLst>
            </p:cNvPr>
            <p:cNvSpPr txBox="1"/>
            <p:nvPr/>
          </p:nvSpPr>
          <p:spPr>
            <a:xfrm>
              <a:off x="7929066" y="5227503"/>
              <a:ext cx="379142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시스템 자체 개발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(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전국최초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)</a:t>
              </a:r>
            </a:p>
            <a:p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기업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CS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서비스 프로그램 개발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실시간 정산 시스템 실시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20" name="그래픽 19" descr="콜 센터">
              <a:extLst>
                <a:ext uri="{FF2B5EF4-FFF2-40B4-BE49-F238E27FC236}">
                  <a16:creationId xmlns:a16="http://schemas.microsoft.com/office/drawing/2014/main" id="{E7A29741-EF24-44DE-9B9F-C0AE1C709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713110" y="5051801"/>
              <a:ext cx="1059290" cy="1059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4379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5" grpId="0" animBg="1"/>
          <p:bldP spid="1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5" grpId="0" animBg="1"/>
          <p:bldP spid="1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8FC99D05-54DC-4C32-8A3B-B5ADD9B33D99}"/>
              </a:ext>
            </a:extLst>
          </p:cNvPr>
          <p:cNvCxnSpPr>
            <a:cxnSpLocks/>
          </p:cNvCxnSpPr>
          <p:nvPr/>
        </p:nvCxnSpPr>
        <p:spPr>
          <a:xfrm>
            <a:off x="5778230" y="0"/>
            <a:ext cx="0" cy="68580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>
            <a:extLst>
              <a:ext uri="{FF2B5EF4-FFF2-40B4-BE49-F238E27FC236}">
                <a16:creationId xmlns:a16="http://schemas.microsoft.com/office/drawing/2014/main" id="{AEACC542-EE6B-4906-85F0-EDD07C538523}"/>
              </a:ext>
            </a:extLst>
          </p:cNvPr>
          <p:cNvSpPr/>
          <p:nvPr/>
        </p:nvSpPr>
        <p:spPr>
          <a:xfrm>
            <a:off x="5175114" y="2857857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2011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6F753298-5012-4F68-A4A4-98816EF4113C}"/>
              </a:ext>
            </a:extLst>
          </p:cNvPr>
          <p:cNvGrpSpPr/>
          <p:nvPr/>
        </p:nvGrpSpPr>
        <p:grpSpPr>
          <a:xfrm>
            <a:off x="6713110" y="2682155"/>
            <a:ext cx="3862834" cy="1059290"/>
            <a:chOff x="6713110" y="2682155"/>
            <a:chExt cx="3862834" cy="105929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B82434B-0B1F-43CF-ADFD-6A6C5603240F}"/>
                </a:ext>
              </a:extLst>
            </p:cNvPr>
            <p:cNvSpPr txBox="1"/>
            <p:nvPr/>
          </p:nvSpPr>
          <p:spPr>
            <a:xfrm>
              <a:off x="7929066" y="2857857"/>
              <a:ext cx="26468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app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개발 성공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법인고객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200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기업 돌파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6" name="그래픽 5" descr="악수">
              <a:extLst>
                <a:ext uri="{FF2B5EF4-FFF2-40B4-BE49-F238E27FC236}">
                  <a16:creationId xmlns:a16="http://schemas.microsoft.com/office/drawing/2014/main" id="{F83364B8-C295-41E1-A9D6-7B36E4962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13110" y="2682155"/>
              <a:ext cx="1059290" cy="1059290"/>
            </a:xfrm>
            <a:prstGeom prst="rect">
              <a:avLst/>
            </a:prstGeom>
          </p:spPr>
        </p:pic>
      </p:grpSp>
      <p:sp>
        <p:nvSpPr>
          <p:cNvPr id="7" name="직사각형 6">
            <a:extLst>
              <a:ext uri="{FF2B5EF4-FFF2-40B4-BE49-F238E27FC236}">
                <a16:creationId xmlns:a16="http://schemas.microsoft.com/office/drawing/2014/main" id="{B6C3210B-7AA7-4DD3-9177-9B6992923053}"/>
              </a:ext>
            </a:extLst>
          </p:cNvPr>
          <p:cNvSpPr/>
          <p:nvPr/>
        </p:nvSpPr>
        <p:spPr>
          <a:xfrm>
            <a:off x="5175114" y="706760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2009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22355D2C-B717-4780-A6D1-DD84F120277F}"/>
              </a:ext>
            </a:extLst>
          </p:cNvPr>
          <p:cNvGrpSpPr/>
          <p:nvPr/>
        </p:nvGrpSpPr>
        <p:grpSpPr>
          <a:xfrm>
            <a:off x="1362897" y="531058"/>
            <a:ext cx="3559769" cy="1059290"/>
            <a:chOff x="1362897" y="531058"/>
            <a:chExt cx="3559769" cy="10592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87D4155-DB27-4B7B-8F05-863F9F4528C7}"/>
                </a:ext>
              </a:extLst>
            </p:cNvPr>
            <p:cNvSpPr txBox="1"/>
            <p:nvPr/>
          </p:nvSpPr>
          <p:spPr>
            <a:xfrm>
              <a:off x="1362897" y="619484"/>
              <a:ext cx="233275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개발비용 사용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r"/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㈜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기업 설립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11" name="그래픽 10" descr="도시">
              <a:extLst>
                <a:ext uri="{FF2B5EF4-FFF2-40B4-BE49-F238E27FC236}">
                  <a16:creationId xmlns:a16="http://schemas.microsoft.com/office/drawing/2014/main" id="{7BDC359D-9F88-4E63-9890-A0FA06435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63376" y="531058"/>
              <a:ext cx="1059290" cy="1059290"/>
            </a:xfrm>
            <a:prstGeom prst="rect">
              <a:avLst/>
            </a:prstGeom>
          </p:spPr>
        </p:pic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30811630-A885-4034-B809-2D283C5E2150}"/>
              </a:ext>
            </a:extLst>
          </p:cNvPr>
          <p:cNvSpPr/>
          <p:nvPr/>
        </p:nvSpPr>
        <p:spPr>
          <a:xfrm>
            <a:off x="5175114" y="5008954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2013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08C0577F-AB90-4A1C-A393-B462D65234D5}"/>
              </a:ext>
            </a:extLst>
          </p:cNvPr>
          <p:cNvGrpSpPr/>
          <p:nvPr/>
        </p:nvGrpSpPr>
        <p:grpSpPr>
          <a:xfrm>
            <a:off x="1532878" y="4833252"/>
            <a:ext cx="3389788" cy="1059290"/>
            <a:chOff x="1532878" y="4833252"/>
            <a:chExt cx="3389788" cy="105929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7DFF62-1AAA-4F59-8DF2-1FC8E28EC3EE}"/>
                </a:ext>
              </a:extLst>
            </p:cNvPr>
            <p:cNvSpPr txBox="1"/>
            <p:nvPr/>
          </p:nvSpPr>
          <p:spPr>
            <a:xfrm>
              <a:off x="1532878" y="4921678"/>
              <a:ext cx="216277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기업운영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10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주년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r"/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인수 및 운영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17" name="그래픽 16" descr="책">
              <a:extLst>
                <a:ext uri="{FF2B5EF4-FFF2-40B4-BE49-F238E27FC236}">
                  <a16:creationId xmlns:a16="http://schemas.microsoft.com/office/drawing/2014/main" id="{060731EA-1B76-4961-83A1-D8E0B20EE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863376" y="4833252"/>
              <a:ext cx="1059290" cy="1059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4712468"/>
      </p:ext>
    </p:extLst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5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 animBg="1"/>
          <p:bldP spid="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 animBg="1"/>
          <p:bldP spid="1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직선 연결선 8">
            <a:extLst>
              <a:ext uri="{FF2B5EF4-FFF2-40B4-BE49-F238E27FC236}">
                <a16:creationId xmlns:a16="http://schemas.microsoft.com/office/drawing/2014/main" id="{8FC99D05-54DC-4C32-8A3B-B5ADD9B33D99}"/>
              </a:ext>
            </a:extLst>
          </p:cNvPr>
          <p:cNvCxnSpPr>
            <a:cxnSpLocks/>
          </p:cNvCxnSpPr>
          <p:nvPr/>
        </p:nvCxnSpPr>
        <p:spPr>
          <a:xfrm>
            <a:off x="5778230" y="0"/>
            <a:ext cx="0" cy="512647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직사각형 3">
            <a:extLst>
              <a:ext uri="{FF2B5EF4-FFF2-40B4-BE49-F238E27FC236}">
                <a16:creationId xmlns:a16="http://schemas.microsoft.com/office/drawing/2014/main" id="{401EEC75-5EE4-4ABE-9FB0-80841C39764E}"/>
              </a:ext>
            </a:extLst>
          </p:cNvPr>
          <p:cNvSpPr/>
          <p:nvPr/>
        </p:nvSpPr>
        <p:spPr>
          <a:xfrm>
            <a:off x="5175114" y="857075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2015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D20B23BD-407B-4F77-A26D-AFBB6D0D57DF}"/>
              </a:ext>
            </a:extLst>
          </p:cNvPr>
          <p:cNvGrpSpPr/>
          <p:nvPr/>
        </p:nvGrpSpPr>
        <p:grpSpPr>
          <a:xfrm>
            <a:off x="6713110" y="681373"/>
            <a:ext cx="4144963" cy="1059290"/>
            <a:chOff x="6713110" y="681373"/>
            <a:chExt cx="4144963" cy="105929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5D37CC1-CCC5-4946-BE6E-2F3BCCFE8308}"/>
                </a:ext>
              </a:extLst>
            </p:cNvPr>
            <p:cNvSpPr txBox="1"/>
            <p:nvPr/>
          </p:nvSpPr>
          <p:spPr>
            <a:xfrm>
              <a:off x="7929066" y="857075"/>
              <a:ext cx="29290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㈜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법인기업 설립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국내 첫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연구소 설립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6" name="그래픽 5" descr="시험관">
              <a:extLst>
                <a:ext uri="{FF2B5EF4-FFF2-40B4-BE49-F238E27FC236}">
                  <a16:creationId xmlns:a16="http://schemas.microsoft.com/office/drawing/2014/main" id="{21F48A42-3EE5-4021-B1D9-035FFB1A41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13110" y="681373"/>
              <a:ext cx="1059290" cy="1059290"/>
            </a:xfrm>
            <a:prstGeom prst="rect">
              <a:avLst/>
            </a:prstGeom>
          </p:spPr>
        </p:pic>
      </p:grpSp>
      <p:sp>
        <p:nvSpPr>
          <p:cNvPr id="7" name="직사각형 6">
            <a:extLst>
              <a:ext uri="{FF2B5EF4-FFF2-40B4-BE49-F238E27FC236}">
                <a16:creationId xmlns:a16="http://schemas.microsoft.com/office/drawing/2014/main" id="{409F442D-A21D-4E33-8A97-85FF90C9E051}"/>
              </a:ext>
            </a:extLst>
          </p:cNvPr>
          <p:cNvSpPr/>
          <p:nvPr/>
        </p:nvSpPr>
        <p:spPr>
          <a:xfrm>
            <a:off x="5175114" y="3246333"/>
            <a:ext cx="1206232" cy="38128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412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2018</a:t>
            </a:r>
            <a:endParaRPr lang="ko-KR" altLang="en-US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CF4CA8EF-24D4-4CA7-8C55-A5AF5CED0569}"/>
              </a:ext>
            </a:extLst>
          </p:cNvPr>
          <p:cNvGrpSpPr/>
          <p:nvPr/>
        </p:nvGrpSpPr>
        <p:grpSpPr>
          <a:xfrm>
            <a:off x="1225103" y="3070631"/>
            <a:ext cx="3697563" cy="1059290"/>
            <a:chOff x="1225103" y="3070631"/>
            <a:chExt cx="3697563" cy="105929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7786780-081A-4B27-8B8C-EB8874F22605}"/>
                </a:ext>
              </a:extLst>
            </p:cNvPr>
            <p:cNvSpPr txBox="1"/>
            <p:nvPr/>
          </p:nvSpPr>
          <p:spPr>
            <a:xfrm>
              <a:off x="1225103" y="3159057"/>
              <a:ext cx="24705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새로운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00 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취득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  <a:p>
              <a:pPr algn="r"/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연 매출 </a:t>
              </a:r>
              <a:r>
                <a:rPr lang="en-US" altLang="ko-KR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1</a:t>
              </a:r>
              <a:r>
                <a:rPr lang="ko-KR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나눔스퀘어" panose="020B0600000101010101" pitchFamily="50" charset="-127"/>
                  <a:ea typeface="나눔스퀘어" panose="020B0600000101010101" pitchFamily="50" charset="-127"/>
                </a:rPr>
                <a:t>조 달성</a:t>
              </a:r>
              <a:endParaRPr lang="en-US" altLang="ko-K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endParaRPr>
            </a:p>
          </p:txBody>
        </p:sp>
        <p:pic>
          <p:nvPicPr>
            <p:cNvPr id="11" name="그래픽 10" descr="상향 추세">
              <a:extLst>
                <a:ext uri="{FF2B5EF4-FFF2-40B4-BE49-F238E27FC236}">
                  <a16:creationId xmlns:a16="http://schemas.microsoft.com/office/drawing/2014/main" id="{81FFEFD9-FF9E-4ECB-A2F6-DC27BF75F1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863376" y="3070631"/>
              <a:ext cx="1059290" cy="10592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7040514"/>
      </p:ext>
    </p:extLst>
  </p:cSld>
  <p:clrMapOvr>
    <a:masterClrMapping/>
  </p:clrMapOvr>
  <p:transition spd="slow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4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92</Words>
  <Application>Microsoft Office PowerPoint</Application>
  <PresentationFormat>와이드스크린</PresentationFormat>
  <Paragraphs>28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8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4</cp:revision>
  <dcterms:created xsi:type="dcterms:W3CDTF">2017-07-20T11:31:53Z</dcterms:created>
  <dcterms:modified xsi:type="dcterms:W3CDTF">2017-07-20T14:59:27Z</dcterms:modified>
</cp:coreProperties>
</file>