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540067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2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FC759B5F-53DD-45B8-B0A9-CA9D73E733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00675" cy="38798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DE4B8FB6-8F61-4BA3-AB93-AF06F4766C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3038" y="4176584"/>
            <a:ext cx="5054600" cy="1074866"/>
          </a:xfrm>
        </p:spPr>
        <p:txBody>
          <a:bodyPr/>
          <a:lstStyle>
            <a:lvl1pPr marL="0" indent="0" algn="ctr">
              <a:buNone/>
              <a:defRPr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입력해주세요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0152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87537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2F727-417A-4129-84E5-1B16B44C6F7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005627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60767-A61B-4286-913F-DDD21D29F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76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40045" rtl="0" eaLnBrk="1" latinLnBrk="1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1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개체 틀 4" descr="하늘, 잔디, 실외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F5823412-A3FC-433F-9422-5BEAC3F8D2C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" r="3963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52A13-9EDB-4259-81BF-051FCB8EBD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 변경하여 텍스트를 입력한다</a:t>
            </a:r>
            <a:endParaRPr lang="en-US" altLang="ko-KR" dirty="0"/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134EC97-F88E-47FA-9AB7-4B77A6F73E43}"/>
              </a:ext>
            </a:extLst>
          </p:cNvPr>
          <p:cNvSpPr/>
          <p:nvPr/>
        </p:nvSpPr>
        <p:spPr>
          <a:xfrm>
            <a:off x="800100" y="3606800"/>
            <a:ext cx="3784600" cy="4808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 슬라이드 크기</a:t>
            </a:r>
          </a:p>
        </p:txBody>
      </p:sp>
    </p:spTree>
    <p:extLst>
      <p:ext uri="{BB962C8B-B14F-4D97-AF65-F5344CB8AC3E}">
        <p14:creationId xmlns:p14="http://schemas.microsoft.com/office/powerpoint/2010/main" val="376970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개체 틀 4" descr="하늘, 잔디, 실외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F5823412-A3FC-433F-9422-5BEAC3F8D2C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" r="3963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52A13-9EDB-4259-81BF-051FCB8EBD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 변경하여 텍스트를 입력한다</a:t>
            </a:r>
            <a:endParaRPr lang="en-US" altLang="ko-KR" dirty="0"/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134EC97-F88E-47FA-9AB7-4B77A6F73E43}"/>
              </a:ext>
            </a:extLst>
          </p:cNvPr>
          <p:cNvSpPr/>
          <p:nvPr/>
        </p:nvSpPr>
        <p:spPr>
          <a:xfrm>
            <a:off x="800100" y="3606800"/>
            <a:ext cx="3784600" cy="4808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 슬라이드 크기</a:t>
            </a:r>
          </a:p>
        </p:txBody>
      </p:sp>
    </p:spTree>
    <p:extLst>
      <p:ext uri="{BB962C8B-B14F-4D97-AF65-F5344CB8AC3E}">
        <p14:creationId xmlns:p14="http://schemas.microsoft.com/office/powerpoint/2010/main" val="217124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개체 틀 4" descr="하늘, 잔디, 실외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F5823412-A3FC-433F-9422-5BEAC3F8D2C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" r="3963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52A13-9EDB-4259-81BF-051FCB8EBD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 변경하여 텍스트를 입력한다</a:t>
            </a:r>
            <a:endParaRPr lang="en-US" altLang="ko-KR" dirty="0"/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134EC97-F88E-47FA-9AB7-4B77A6F73E43}"/>
              </a:ext>
            </a:extLst>
          </p:cNvPr>
          <p:cNvSpPr/>
          <p:nvPr/>
        </p:nvSpPr>
        <p:spPr>
          <a:xfrm>
            <a:off x="800100" y="3606800"/>
            <a:ext cx="3784600" cy="4808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 슬라이드 크기</a:t>
            </a:r>
          </a:p>
        </p:txBody>
      </p:sp>
    </p:spTree>
    <p:extLst>
      <p:ext uri="{BB962C8B-B14F-4D97-AF65-F5344CB8AC3E}">
        <p14:creationId xmlns:p14="http://schemas.microsoft.com/office/powerpoint/2010/main" val="14423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개체 틀 4" descr="하늘, 잔디, 실외, 도로이(가) 표시된 사진&#10;&#10;매우 높은 신뢰도로 생성된 설명">
            <a:extLst>
              <a:ext uri="{FF2B5EF4-FFF2-40B4-BE49-F238E27FC236}">
                <a16:creationId xmlns:a16="http://schemas.microsoft.com/office/drawing/2014/main" id="{F5823412-A3FC-433F-9422-5BEAC3F8D2C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" r="3963"/>
          <a:stretch>
            <a:fillRect/>
          </a:stretch>
        </p:blipFill>
        <p:spPr/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52A13-9EDB-4259-81BF-051FCB8EBD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 변경하여 텍스트를 입력한다</a:t>
            </a:r>
            <a:endParaRPr lang="en-US" altLang="ko-KR" dirty="0"/>
          </a:p>
          <a:p>
            <a:r>
              <a:rPr lang="en-US" altLang="ko-KR" dirty="0"/>
              <a:t>000 </a:t>
            </a:r>
            <a:r>
              <a:rPr lang="ko-KR" altLang="en-US" dirty="0"/>
              <a:t>슬라이드 크기를 변경한다</a:t>
            </a:r>
            <a:r>
              <a:rPr lang="en-US" altLang="ko-KR" dirty="0"/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134EC97-F88E-47FA-9AB7-4B77A6F73E43}"/>
              </a:ext>
            </a:extLst>
          </p:cNvPr>
          <p:cNvSpPr/>
          <p:nvPr/>
        </p:nvSpPr>
        <p:spPr>
          <a:xfrm>
            <a:off x="800100" y="3606800"/>
            <a:ext cx="3784600" cy="4808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파워포인트 슬라이드 크기</a:t>
            </a:r>
          </a:p>
        </p:txBody>
      </p:sp>
    </p:spTree>
    <p:extLst>
      <p:ext uri="{BB962C8B-B14F-4D97-AF65-F5344CB8AC3E}">
        <p14:creationId xmlns:p14="http://schemas.microsoft.com/office/powerpoint/2010/main" val="263258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84</Words>
  <Application>Microsoft Office PowerPoint</Application>
  <PresentationFormat>사용자 지정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나눔스퀘어</vt:lpstr>
      <vt:lpstr>나눔스퀘어 ExtraBold</vt:lpstr>
      <vt:lpstr>Arial</vt:lpstr>
      <vt:lpstr>Calibri</vt:lpstr>
      <vt:lpstr>Calibri Light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3</cp:revision>
  <dcterms:created xsi:type="dcterms:W3CDTF">2017-07-22T07:27:03Z</dcterms:created>
  <dcterms:modified xsi:type="dcterms:W3CDTF">2017-07-22T08:03:30Z</dcterms:modified>
</cp:coreProperties>
</file>