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>
        <p:scale>
          <a:sx n="50" d="100"/>
          <a:sy n="50" d="100"/>
        </p:scale>
        <p:origin x="312" y="15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FC3AC8DC-7E11-401E-A462-55FD2E38F0BD}"/>
    <pc:docChg chg="undo custSel modSld">
      <pc:chgData name="JIHOON Lee" userId="f3c7f4d099ee3eb8" providerId="LiveId" clId="{FC3AC8DC-7E11-401E-A462-55FD2E38F0BD}" dt="2017-07-22T07:25:47.783" v="131" actId="1076"/>
      <pc:docMkLst>
        <pc:docMk/>
      </pc:docMkLst>
      <pc:sldChg chg="addSp delSp modSp">
        <pc:chgData name="JIHOON Lee" userId="f3c7f4d099ee3eb8" providerId="LiveId" clId="{FC3AC8DC-7E11-401E-A462-55FD2E38F0BD}" dt="2017-07-22T07:25:47.783" v="131" actId="1076"/>
        <pc:sldMkLst>
          <pc:docMk/>
          <pc:sldMk cId="1625328802" sldId="256"/>
        </pc:sldMkLst>
        <pc:spChg chg="del">
          <ac:chgData name="JIHOON Lee" userId="f3c7f4d099ee3eb8" providerId="LiveId" clId="{FC3AC8DC-7E11-401E-A462-55FD2E38F0BD}" dt="2017-07-22T07:17:50.220" v="0" actId="478"/>
          <ac:spMkLst>
            <pc:docMk/>
            <pc:sldMk cId="1625328802" sldId="256"/>
            <ac:spMk id="2" creationId="{06079D68-4608-4F20-B805-1D5B647871E6}"/>
          </ac:spMkLst>
        </pc:spChg>
        <pc:spChg chg="del">
          <ac:chgData name="JIHOON Lee" userId="f3c7f4d099ee3eb8" providerId="LiveId" clId="{FC3AC8DC-7E11-401E-A462-55FD2E38F0BD}" dt="2017-07-22T07:17:50.220" v="0" actId="478"/>
          <ac:spMkLst>
            <pc:docMk/>
            <pc:sldMk cId="1625328802" sldId="256"/>
            <ac:spMk id="3" creationId="{3B6C2F3B-0476-418F-91B9-8702CAD231F4}"/>
          </ac:spMkLst>
        </pc:spChg>
        <pc:spChg chg="add mod">
          <ac:chgData name="JIHOON Lee" userId="f3c7f4d099ee3eb8" providerId="LiveId" clId="{FC3AC8DC-7E11-401E-A462-55FD2E38F0BD}" dt="2017-07-22T07:25:15.068" v="126" actId="1076"/>
          <ac:spMkLst>
            <pc:docMk/>
            <pc:sldMk cId="1625328802" sldId="256"/>
            <ac:spMk id="6" creationId="{550ED413-64A9-4C71-8EE5-3440DD90070C}"/>
          </ac:spMkLst>
        </pc:spChg>
        <pc:spChg chg="add mod">
          <ac:chgData name="JIHOON Lee" userId="f3c7f4d099ee3eb8" providerId="LiveId" clId="{FC3AC8DC-7E11-401E-A462-55FD2E38F0BD}" dt="2017-07-22T07:25:15.068" v="126" actId="1076"/>
          <ac:spMkLst>
            <pc:docMk/>
            <pc:sldMk cId="1625328802" sldId="256"/>
            <ac:spMk id="7" creationId="{EEC129CE-C07D-4982-8DD6-FA3054DAFC58}"/>
          </ac:spMkLst>
        </pc:spChg>
        <pc:picChg chg="add mod modCrop">
          <ac:chgData name="JIHOON Lee" userId="f3c7f4d099ee3eb8" providerId="LiveId" clId="{FC3AC8DC-7E11-401E-A462-55FD2E38F0BD}" dt="2017-07-22T07:23:25.564" v="8"/>
          <ac:picMkLst>
            <pc:docMk/>
            <pc:sldMk cId="1625328802" sldId="256"/>
            <ac:picMk id="5" creationId="{A24A7993-5532-4B9E-83F9-181B0E2E6AE5}"/>
          </ac:picMkLst>
        </pc:picChg>
        <pc:picChg chg="add mod">
          <ac:chgData name="JIHOON Lee" userId="f3c7f4d099ee3eb8" providerId="LiveId" clId="{FC3AC8DC-7E11-401E-A462-55FD2E38F0BD}" dt="2017-07-22T07:25:47.783" v="131" actId="1076"/>
          <ac:picMkLst>
            <pc:docMk/>
            <pc:sldMk cId="1625328802" sldId="256"/>
            <ac:picMk id="9" creationId="{8DFE49DE-1505-45F6-A5C2-871BC7B7280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AA8CB6-FE3E-4A4E-A440-C075A9262E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561B5E9-FE45-4244-8173-0BB65FB14A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5F2C91-3A5D-472B-8300-C3B57968B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78E512-05E5-4477-A0F0-C3090AD76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A23A782-130C-4E72-A233-B64C43B6E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0150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675F97-E4FC-4A93-AAF5-ACDF81D3F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CA4DB0B-85F5-40BB-B1B3-F7D6774ED0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EF4F148-0E17-4880-BB12-A4223854B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CDC0793-4C55-4A82-A437-D984D7A0A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6BE73C9-70A6-4CAE-8190-545D0A72E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923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D301D0E-97F7-4F0D-A12F-9A616F09DD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69013BF-09E1-4568-A0BC-8494E010D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1B6421-97DA-4461-B9B6-CE6A55571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346E0B-A79B-434A-8ED2-A0A54545E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AD9D9A-164B-4354-837D-FFE2B38B6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152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E59542-3073-4047-8ABD-E02EAA754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1D1D86-C02D-4CAE-B773-DB9E3B746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8FF66A-4E2D-4623-8EA5-F89FD9310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25B6A3-3D93-4F0A-8354-10372348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C82831-8D33-449C-9AE3-D937DB79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255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3BFD96-49F7-4664-9C2D-87E97B534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7ADF225-C090-4435-A9A0-4F0DB137B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0AD9EDA-017A-401F-85EE-255DFBABD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9DBA83-843B-41C0-8114-190DC40E4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1000B9B-C8B7-4EBC-B981-361276B92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124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BD2739-231B-469B-A5F4-EEBB1717C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B63F85D-81C2-492B-8383-A7CECB7297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168BAF-19E6-4EF4-A7AD-9A46FFC344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4609BB2-F3FF-4FF7-AB11-3379239CF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D471502-1115-4B75-9521-3E2BE5F36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463CC97-035B-45A0-88A5-7251736A9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032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3B61FD-9920-4AE5-905C-D7C125D86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E773BA8-DCD9-437A-8622-9090B5621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032033-AB30-4377-BBAE-5729A780C6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A81DBF4-C57D-42C4-A43D-A1A0512FAB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9C9EB1E-4BD9-40F1-ACAA-21F798DF75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AF74813-E7E3-4567-8A30-6D767D46B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86BE3F5-B27E-4E50-A06C-530EF15E2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DE9D79A-2E8E-41B6-9E7B-0DA4A0D3F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46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9ECA40-C699-4157-A14F-2464170EF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1CB978B-9153-4D30-80A4-C272D860B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59BDF33-976C-4C70-8250-B32744F86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51648B2-F665-485A-830F-AB5DA31EE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7443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8B7F6DA-216E-43E2-8421-331FC0B43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8A8F212-AF0A-4188-8663-C4D339B94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3C0042-C43D-45F9-8DDC-A78189054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23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0EEDA6-42DE-4369-8BF4-24404BFE0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9087566-7F58-4DFA-84B7-551AB8C1A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484D90F-3335-400B-BF83-01BF8AB49F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93BA2F3-BF66-4CF6-96C1-C28EBB70A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47DE1E8-4D32-4FC7-A056-D93C44957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D2841BA-1655-437B-854B-34055AB05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084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DA45B5-50DA-4733-A7A0-4DD46EA8E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7EB8F3F-2995-4DDD-BDEB-4A3432670D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2019640-7051-4B29-A7DA-99F5072BAE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70519A3-632E-4B59-9929-2E853C550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BF34A6F-AF6B-4147-8833-243676EF4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3C3B72E-7726-4AFC-8EAD-12BB7D912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4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19EC453-2BC1-4AEF-9785-0A9364B19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46B94D5-4034-49CF-82C7-3FD689FBD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7CA135-9631-4A4E-AB08-3F8746985A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EBAD5-56CA-4CD7-89CF-B7FFBCE7DD3E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E9BD48-7BE8-4FE0-BB8A-AA7989AAF6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8ACAFCA-8B61-4700-840E-C649C60769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4A964-55B1-496A-8BEA-56D716B215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327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물, 실외, 하늘, 해양이(가) 표시된 사진&#10;&#10;매우 높은 신뢰도로 생성된 설명">
            <a:extLst>
              <a:ext uri="{FF2B5EF4-FFF2-40B4-BE49-F238E27FC236}">
                <a16:creationId xmlns:a16="http://schemas.microsoft.com/office/drawing/2014/main" id="{A24A7993-5532-4B9E-83F9-181B0E2E6A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505" b="123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0ED413-64A9-4C71-8EE5-3440DD90070C}"/>
              </a:ext>
            </a:extLst>
          </p:cNvPr>
          <p:cNvSpPr txBox="1"/>
          <p:nvPr/>
        </p:nvSpPr>
        <p:spPr>
          <a:xfrm>
            <a:off x="1813071" y="2228850"/>
            <a:ext cx="8565858" cy="64633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파워포인트 전문가에게 배워보는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C129CE-C07D-4982-8DD6-FA3054DAFC58}"/>
              </a:ext>
            </a:extLst>
          </p:cNvPr>
          <p:cNvSpPr txBox="1"/>
          <p:nvPr/>
        </p:nvSpPr>
        <p:spPr>
          <a:xfrm>
            <a:off x="1671557" y="3084731"/>
            <a:ext cx="88488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dirty="0">
                <a:solidFill>
                  <a:schemeClr val="tx1">
                    <a:lumMod val="85000"/>
                    <a:lumOff val="15000"/>
                  </a:schemeClr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카드뉴스 만들기</a:t>
            </a:r>
          </a:p>
        </p:txBody>
      </p:sp>
      <p:pic>
        <p:nvPicPr>
          <p:cNvPr id="9" name="그래픽 8" descr="태블릿">
            <a:extLst>
              <a:ext uri="{FF2B5EF4-FFF2-40B4-BE49-F238E27FC236}">
                <a16:creationId xmlns:a16="http://schemas.microsoft.com/office/drawing/2014/main" id="{8DFE49DE-1505-45F6-A5C2-871BC7B728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700000">
            <a:off x="1355870" y="15348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328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</Words>
  <Application>Microsoft Office PowerPoint</Application>
  <PresentationFormat>와이드스크린</PresentationFormat>
  <Paragraphs>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배달의민족 도현</vt:lpstr>
      <vt:lpstr>Arial</vt:lpstr>
      <vt:lpstr>맑은 고딕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3</cp:revision>
  <dcterms:created xsi:type="dcterms:W3CDTF">2017-07-22T07:14:30Z</dcterms:created>
  <dcterms:modified xsi:type="dcterms:W3CDTF">2017-07-22T08:03:13Z</dcterms:modified>
</cp:coreProperties>
</file>