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5400675" cy="5400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5" autoAdjust="0"/>
    <p:restoredTop sz="94660"/>
  </p:normalViewPr>
  <p:slideViewPr>
    <p:cSldViewPr snapToGrid="0">
      <p:cViewPr varScale="1">
        <p:scale>
          <a:sx n="77" d="100"/>
          <a:sy n="77" d="100"/>
        </p:scale>
        <p:origin x="11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051" y="883861"/>
            <a:ext cx="4590574" cy="1880235"/>
          </a:xfrm>
        </p:spPr>
        <p:txBody>
          <a:bodyPr anchor="b"/>
          <a:lstStyle>
            <a:lvl1pPr algn="ctr">
              <a:defRPr sz="354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5085" y="2836605"/>
            <a:ext cx="4050506" cy="1303913"/>
          </a:xfrm>
        </p:spPr>
        <p:txBody>
          <a:bodyPr/>
          <a:lstStyle>
            <a:lvl1pPr marL="0" indent="0" algn="ctr">
              <a:buNone/>
              <a:defRPr sz="1417"/>
            </a:lvl1pPr>
            <a:lvl2pPr marL="270022" indent="0" algn="ctr">
              <a:buNone/>
              <a:defRPr sz="1181"/>
            </a:lvl2pPr>
            <a:lvl3pPr marL="540045" indent="0" algn="ctr">
              <a:buNone/>
              <a:defRPr sz="1063"/>
            </a:lvl3pPr>
            <a:lvl4pPr marL="810067" indent="0" algn="ctr">
              <a:buNone/>
              <a:defRPr sz="945"/>
            </a:lvl4pPr>
            <a:lvl5pPr marL="1080089" indent="0" algn="ctr">
              <a:buNone/>
              <a:defRPr sz="945"/>
            </a:lvl5pPr>
            <a:lvl6pPr marL="1350112" indent="0" algn="ctr">
              <a:buNone/>
              <a:defRPr sz="945"/>
            </a:lvl6pPr>
            <a:lvl7pPr marL="1620134" indent="0" algn="ctr">
              <a:buNone/>
              <a:defRPr sz="945"/>
            </a:lvl7pPr>
            <a:lvl8pPr marL="1890156" indent="0" algn="ctr">
              <a:buNone/>
              <a:defRPr sz="945"/>
            </a:lvl8pPr>
            <a:lvl9pPr marL="2160179" indent="0" algn="ctr">
              <a:buNone/>
              <a:defRPr sz="945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87F7-0749-4976-BE28-0F242D346AC0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AA9-F036-428B-91A5-ED2725C006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6906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87F7-0749-4976-BE28-0F242D346AC0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AA9-F036-428B-91A5-ED2725C006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0440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64858" y="287536"/>
            <a:ext cx="1164521" cy="4576822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297" y="287536"/>
            <a:ext cx="3426053" cy="4576822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87F7-0749-4976-BE28-0F242D346AC0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AA9-F036-428B-91A5-ED2725C006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6945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87F7-0749-4976-BE28-0F242D346AC0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AA9-F036-428B-91A5-ED2725C006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988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484" y="1346420"/>
            <a:ext cx="4658082" cy="2246530"/>
          </a:xfrm>
        </p:spPr>
        <p:txBody>
          <a:bodyPr anchor="b"/>
          <a:lstStyle>
            <a:lvl1pPr>
              <a:defRPr sz="354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484" y="3614203"/>
            <a:ext cx="4658082" cy="1181397"/>
          </a:xfrm>
        </p:spPr>
        <p:txBody>
          <a:bodyPr/>
          <a:lstStyle>
            <a:lvl1pPr marL="0" indent="0">
              <a:buNone/>
              <a:defRPr sz="1417">
                <a:solidFill>
                  <a:schemeClr val="tx1"/>
                </a:solidFill>
              </a:defRPr>
            </a:lvl1pPr>
            <a:lvl2pPr marL="270022" indent="0">
              <a:buNone/>
              <a:defRPr sz="1181">
                <a:solidFill>
                  <a:schemeClr val="tx1">
                    <a:tint val="75000"/>
                  </a:schemeClr>
                </a:solidFill>
              </a:defRPr>
            </a:lvl2pPr>
            <a:lvl3pPr marL="540045" indent="0">
              <a:buNone/>
              <a:defRPr sz="1063">
                <a:solidFill>
                  <a:schemeClr val="tx1">
                    <a:tint val="75000"/>
                  </a:schemeClr>
                </a:solidFill>
              </a:defRPr>
            </a:lvl3pPr>
            <a:lvl4pPr marL="810067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4pPr>
            <a:lvl5pPr marL="108008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5pPr>
            <a:lvl6pPr marL="1350112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6pPr>
            <a:lvl7pPr marL="1620134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7pPr>
            <a:lvl8pPr marL="1890156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8pPr>
            <a:lvl9pPr marL="216017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87F7-0749-4976-BE28-0F242D346AC0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AA9-F036-428B-91A5-ED2725C006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4379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296" y="1437680"/>
            <a:ext cx="2295287" cy="3426679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092" y="1437680"/>
            <a:ext cx="2295287" cy="3426679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87F7-0749-4976-BE28-0F242D346AC0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AA9-F036-428B-91A5-ED2725C006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230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287537"/>
            <a:ext cx="4658082" cy="1043881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01" y="1323916"/>
            <a:ext cx="2284738" cy="648831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2001" y="1972747"/>
            <a:ext cx="2284738" cy="290161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34092" y="1323916"/>
            <a:ext cx="2295990" cy="648831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34092" y="1972747"/>
            <a:ext cx="2295990" cy="290161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87F7-0749-4976-BE28-0F242D346AC0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AA9-F036-428B-91A5-ED2725C006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4365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87F7-0749-4976-BE28-0F242D346AC0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AA9-F036-428B-91A5-ED2725C006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0993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87F7-0749-4976-BE28-0F242D346AC0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AA9-F036-428B-91A5-ED2725C006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2685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360045"/>
            <a:ext cx="1741858" cy="1260158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5990" y="777598"/>
            <a:ext cx="2734092" cy="3837980"/>
          </a:xfrm>
        </p:spPr>
        <p:txBody>
          <a:bodyPr/>
          <a:lstStyle>
            <a:lvl1pPr>
              <a:defRPr sz="1890"/>
            </a:lvl1pPr>
            <a:lvl2pPr>
              <a:defRPr sz="1654"/>
            </a:lvl2pPr>
            <a:lvl3pPr>
              <a:defRPr sz="1417"/>
            </a:lvl3pPr>
            <a:lvl4pPr>
              <a:defRPr sz="1181"/>
            </a:lvl4pPr>
            <a:lvl5pPr>
              <a:defRPr sz="1181"/>
            </a:lvl5pPr>
            <a:lvl6pPr>
              <a:defRPr sz="1181"/>
            </a:lvl6pPr>
            <a:lvl7pPr>
              <a:defRPr sz="1181"/>
            </a:lvl7pPr>
            <a:lvl8pPr>
              <a:defRPr sz="1181"/>
            </a:lvl8pPr>
            <a:lvl9pPr>
              <a:defRPr sz="1181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1620202"/>
            <a:ext cx="1741858" cy="3001626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87F7-0749-4976-BE28-0F242D346AC0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AA9-F036-428B-91A5-ED2725C006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0599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360045"/>
            <a:ext cx="1741858" cy="1260158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95990" y="777598"/>
            <a:ext cx="2734092" cy="3837980"/>
          </a:xfrm>
        </p:spPr>
        <p:txBody>
          <a:bodyPr anchor="t"/>
          <a:lstStyle>
            <a:lvl1pPr marL="0" indent="0">
              <a:buNone/>
              <a:defRPr sz="1890"/>
            </a:lvl1pPr>
            <a:lvl2pPr marL="270022" indent="0">
              <a:buNone/>
              <a:defRPr sz="1654"/>
            </a:lvl2pPr>
            <a:lvl3pPr marL="540045" indent="0">
              <a:buNone/>
              <a:defRPr sz="1417"/>
            </a:lvl3pPr>
            <a:lvl4pPr marL="810067" indent="0">
              <a:buNone/>
              <a:defRPr sz="1181"/>
            </a:lvl4pPr>
            <a:lvl5pPr marL="1080089" indent="0">
              <a:buNone/>
              <a:defRPr sz="1181"/>
            </a:lvl5pPr>
            <a:lvl6pPr marL="1350112" indent="0">
              <a:buNone/>
              <a:defRPr sz="1181"/>
            </a:lvl6pPr>
            <a:lvl7pPr marL="1620134" indent="0">
              <a:buNone/>
              <a:defRPr sz="1181"/>
            </a:lvl7pPr>
            <a:lvl8pPr marL="1890156" indent="0">
              <a:buNone/>
              <a:defRPr sz="1181"/>
            </a:lvl8pPr>
            <a:lvl9pPr marL="2160179" indent="0">
              <a:buNone/>
              <a:defRPr sz="1181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1620202"/>
            <a:ext cx="1741858" cy="3001626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87F7-0749-4976-BE28-0F242D346AC0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EAA9-F036-428B-91A5-ED2725C006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8295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1297" y="287537"/>
            <a:ext cx="4658082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297" y="1437680"/>
            <a:ext cx="4658082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1296" y="5005627"/>
            <a:ext cx="1215152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887F7-0749-4976-BE28-0F242D346AC0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8974" y="5005627"/>
            <a:ext cx="1822728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4227" y="5005627"/>
            <a:ext cx="1215152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4EAA9-F036-428B-91A5-ED2725C006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6735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0045" rtl="0" eaLnBrk="1" latinLnBrk="1" hangingPunct="1">
        <a:lnSpc>
          <a:spcPct val="90000"/>
        </a:lnSpc>
        <a:spcBef>
          <a:spcPct val="0"/>
        </a:spcBef>
        <a:buNone/>
        <a:defRPr sz="2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011" indent="-135011" algn="l" defTabSz="540045" rtl="0" eaLnBrk="1" latinLnBrk="1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1pPr>
      <a:lvl2pPr marL="405033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675056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3pPr>
      <a:lvl4pPr marL="945078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215100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485123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755145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2025167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295190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1pPr>
      <a:lvl2pPr marL="270022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2pPr>
      <a:lvl3pPr marL="540045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3pPr>
      <a:lvl4pPr marL="810067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080089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350112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620134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1890156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160179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하늘, 잔디, 실외, 도로이(가) 표시된 사진&#10;&#10;매우 높은 신뢰도로 생성된 설명">
            <a:extLst>
              <a:ext uri="{FF2B5EF4-FFF2-40B4-BE49-F238E27FC236}">
                <a16:creationId xmlns:a16="http://schemas.microsoft.com/office/drawing/2014/main" id="{335341E3-A9A0-4E59-9FBB-235970031E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73" r="6481"/>
          <a:stretch/>
        </p:blipFill>
        <p:spPr>
          <a:xfrm>
            <a:off x="0" y="0"/>
            <a:ext cx="5393825" cy="5393825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5C66BF46-B2D8-4FAB-982F-22A9A52E96F9}"/>
              </a:ext>
            </a:extLst>
          </p:cNvPr>
          <p:cNvSpPr/>
          <p:nvPr/>
        </p:nvSpPr>
        <p:spPr>
          <a:xfrm>
            <a:off x="0" y="0"/>
            <a:ext cx="5400675" cy="5400675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EC9651-7DA2-402C-A614-7606C2123D9D}"/>
              </a:ext>
            </a:extLst>
          </p:cNvPr>
          <p:cNvSpPr txBox="1"/>
          <p:nvPr/>
        </p:nvSpPr>
        <p:spPr>
          <a:xfrm>
            <a:off x="769736" y="1716066"/>
            <a:ext cx="3804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mon몬소리 Black" panose="02000A03000000000000" pitchFamily="2" charset="-127"/>
                <a:ea typeface="Tmon몬소리 Black" panose="02000A03000000000000" pitchFamily="2" charset="-127"/>
              </a:rPr>
              <a:t>휴가 때 가고 싶은 여행지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DCDCFE-C361-4DEE-8A15-5FCBB1A6D969}"/>
              </a:ext>
            </a:extLst>
          </p:cNvPr>
          <p:cNvSpPr txBox="1"/>
          <p:nvPr/>
        </p:nvSpPr>
        <p:spPr>
          <a:xfrm>
            <a:off x="639297" y="2246895"/>
            <a:ext cx="411522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8800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mon몬소리 Black" panose="02000A03000000000000" pitchFamily="2" charset="-127"/>
                <a:ea typeface="Tmon몬소리 Black" panose="02000A03000000000000" pitchFamily="2" charset="-127"/>
              </a:rPr>
              <a:t>TOP 10</a:t>
            </a:r>
            <a:endParaRPr lang="ko-KR" altLang="en-US" sz="88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FB1ED11F-AB23-4D66-AF90-8E98A220DFE9}"/>
              </a:ext>
            </a:extLst>
          </p:cNvPr>
          <p:cNvSpPr/>
          <p:nvPr/>
        </p:nvSpPr>
        <p:spPr>
          <a:xfrm>
            <a:off x="179179" y="179180"/>
            <a:ext cx="5035463" cy="5035463"/>
          </a:xfrm>
          <a:prstGeom prst="rect">
            <a:avLst/>
          </a:prstGeom>
          <a:noFill/>
          <a:ln w="25400">
            <a:solidFill>
              <a:schemeClr val="bg1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6020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해변, 대지, 실외, 물이(가) 표시된 사진&#10;&#10;매우 높은 신뢰도로 생성된 설명">
            <a:extLst>
              <a:ext uri="{FF2B5EF4-FFF2-40B4-BE49-F238E27FC236}">
                <a16:creationId xmlns:a16="http://schemas.microsoft.com/office/drawing/2014/main" id="{923D7CE1-DC39-404B-8A61-A1C7C553E7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0" r="25263"/>
          <a:stretch/>
        </p:blipFill>
        <p:spPr>
          <a:xfrm>
            <a:off x="0" y="-3427"/>
            <a:ext cx="5400675" cy="5400675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5C66BF46-B2D8-4FAB-982F-22A9A52E96F9}"/>
              </a:ext>
            </a:extLst>
          </p:cNvPr>
          <p:cNvSpPr/>
          <p:nvPr/>
        </p:nvSpPr>
        <p:spPr>
          <a:xfrm>
            <a:off x="0" y="0"/>
            <a:ext cx="5400675" cy="5400675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EC9651-7DA2-402C-A614-7606C2123D9D}"/>
              </a:ext>
            </a:extLst>
          </p:cNvPr>
          <p:cNvSpPr txBox="1"/>
          <p:nvPr/>
        </p:nvSpPr>
        <p:spPr>
          <a:xfrm>
            <a:off x="453264" y="525280"/>
            <a:ext cx="106631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mon몬소리 Black" panose="02000A03000000000000" pitchFamily="2" charset="-127"/>
                <a:ea typeface="Tmon몬소리 Black" panose="02000A03000000000000" pitchFamily="2" charset="-127"/>
              </a:rPr>
              <a:t>1</a:t>
            </a:r>
            <a:endParaRPr lang="ko-KR" altLang="en-US" sz="11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FB1ED11F-AB23-4D66-AF90-8E98A220DFE9}"/>
              </a:ext>
            </a:extLst>
          </p:cNvPr>
          <p:cNvSpPr/>
          <p:nvPr/>
        </p:nvSpPr>
        <p:spPr>
          <a:xfrm>
            <a:off x="179179" y="179180"/>
            <a:ext cx="5035463" cy="5035463"/>
          </a:xfrm>
          <a:prstGeom prst="rect">
            <a:avLst/>
          </a:prstGeom>
          <a:noFill/>
          <a:ln w="25400">
            <a:solidFill>
              <a:schemeClr val="bg1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DA4D97-1D08-4063-8D78-6B667E1B8DB6}"/>
              </a:ext>
            </a:extLst>
          </p:cNvPr>
          <p:cNvSpPr txBox="1"/>
          <p:nvPr/>
        </p:nvSpPr>
        <p:spPr>
          <a:xfrm>
            <a:off x="1406940" y="698494"/>
            <a:ext cx="27553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mon몬소리 Black" panose="02000A03000000000000" pitchFamily="2" charset="-127"/>
                <a:ea typeface="Tmon몬소리 Black" panose="02000A03000000000000" pitchFamily="2" charset="-127"/>
              </a:rPr>
              <a:t>해변과 바다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938E9B-8829-42A7-9F0F-B2A874C23E09}"/>
              </a:ext>
            </a:extLst>
          </p:cNvPr>
          <p:cNvSpPr txBox="1"/>
          <p:nvPr/>
        </p:nvSpPr>
        <p:spPr>
          <a:xfrm>
            <a:off x="1406940" y="1283269"/>
            <a:ext cx="3215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" panose="020B0600000101010101" pitchFamily="50" charset="-127"/>
                <a:ea typeface="나눔스퀘어" panose="020B0600000101010101" pitchFamily="50" charset="-127"/>
              </a:rPr>
              <a:t>여름에 가장 가고 싶어하는 곳들 중에서 해변을 가장 선호한다</a:t>
            </a:r>
          </a:p>
        </p:txBody>
      </p:sp>
    </p:spTree>
    <p:extLst>
      <p:ext uri="{BB962C8B-B14F-4D97-AF65-F5344CB8AC3E}">
        <p14:creationId xmlns:p14="http://schemas.microsoft.com/office/powerpoint/2010/main" val="353561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해변, 대지, 실외, 물이(가) 표시된 사진&#10;&#10;매우 높은 신뢰도로 생성된 설명">
            <a:extLst>
              <a:ext uri="{FF2B5EF4-FFF2-40B4-BE49-F238E27FC236}">
                <a16:creationId xmlns:a16="http://schemas.microsoft.com/office/drawing/2014/main" id="{923D7CE1-DC39-404B-8A61-A1C7C553E7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0" r="25263"/>
          <a:stretch/>
        </p:blipFill>
        <p:spPr>
          <a:xfrm>
            <a:off x="0" y="-3427"/>
            <a:ext cx="5400675" cy="5400675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5C66BF46-B2D8-4FAB-982F-22A9A52E96F9}"/>
              </a:ext>
            </a:extLst>
          </p:cNvPr>
          <p:cNvSpPr/>
          <p:nvPr/>
        </p:nvSpPr>
        <p:spPr>
          <a:xfrm>
            <a:off x="0" y="0"/>
            <a:ext cx="5400675" cy="5400675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EC9651-7DA2-402C-A614-7606C2123D9D}"/>
              </a:ext>
            </a:extLst>
          </p:cNvPr>
          <p:cNvSpPr txBox="1"/>
          <p:nvPr/>
        </p:nvSpPr>
        <p:spPr>
          <a:xfrm>
            <a:off x="453264" y="525280"/>
            <a:ext cx="106631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mon몬소리 Black" panose="02000A03000000000000" pitchFamily="2" charset="-127"/>
                <a:ea typeface="Tmon몬소리 Black" panose="02000A03000000000000" pitchFamily="2" charset="-127"/>
              </a:rPr>
              <a:t>2</a:t>
            </a:r>
            <a:endParaRPr lang="ko-KR" altLang="en-US" sz="11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FB1ED11F-AB23-4D66-AF90-8E98A220DFE9}"/>
              </a:ext>
            </a:extLst>
          </p:cNvPr>
          <p:cNvSpPr/>
          <p:nvPr/>
        </p:nvSpPr>
        <p:spPr>
          <a:xfrm>
            <a:off x="179179" y="179180"/>
            <a:ext cx="5035463" cy="5035463"/>
          </a:xfrm>
          <a:prstGeom prst="rect">
            <a:avLst/>
          </a:prstGeom>
          <a:noFill/>
          <a:ln w="25400">
            <a:solidFill>
              <a:schemeClr val="bg1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DA4D97-1D08-4063-8D78-6B667E1B8DB6}"/>
              </a:ext>
            </a:extLst>
          </p:cNvPr>
          <p:cNvSpPr txBox="1"/>
          <p:nvPr/>
        </p:nvSpPr>
        <p:spPr>
          <a:xfrm>
            <a:off x="1406940" y="698494"/>
            <a:ext cx="27553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mon몬소리 Black" panose="02000A03000000000000" pitchFamily="2" charset="-127"/>
                <a:ea typeface="Tmon몬소리 Black" panose="02000A03000000000000" pitchFamily="2" charset="-127"/>
              </a:rPr>
              <a:t>해변과 바다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938E9B-8829-42A7-9F0F-B2A874C23E09}"/>
              </a:ext>
            </a:extLst>
          </p:cNvPr>
          <p:cNvSpPr txBox="1"/>
          <p:nvPr/>
        </p:nvSpPr>
        <p:spPr>
          <a:xfrm>
            <a:off x="1406940" y="1283269"/>
            <a:ext cx="3215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" panose="020B0600000101010101" pitchFamily="50" charset="-127"/>
                <a:ea typeface="나눔스퀘어" panose="020B0600000101010101" pitchFamily="50" charset="-127"/>
              </a:rPr>
              <a:t>여름에 가장 가고 싶어하는 곳들 중에서 해변을 가장 선호한다</a:t>
            </a:r>
          </a:p>
        </p:txBody>
      </p:sp>
    </p:spTree>
    <p:extLst>
      <p:ext uri="{BB962C8B-B14F-4D97-AF65-F5344CB8AC3E}">
        <p14:creationId xmlns:p14="http://schemas.microsoft.com/office/powerpoint/2010/main" val="1770216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31</Words>
  <Application>Microsoft Office PowerPoint</Application>
  <PresentationFormat>사용자 지정</PresentationFormat>
  <Paragraphs>8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0" baseType="lpstr">
      <vt:lpstr>Tmon몬소리 Black</vt:lpstr>
      <vt:lpstr>나눔스퀘어</vt:lpstr>
      <vt:lpstr>Arial</vt:lpstr>
      <vt:lpstr>Calibri</vt:lpstr>
      <vt:lpstr>Calibri Light</vt:lpstr>
      <vt:lpstr>맑은 고딕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5</cp:revision>
  <dcterms:created xsi:type="dcterms:W3CDTF">2017-07-22T06:26:21Z</dcterms:created>
  <dcterms:modified xsi:type="dcterms:W3CDTF">2017-07-22T07:14:22Z</dcterms:modified>
</cp:coreProperties>
</file>