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5400675" cy="54006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07" autoAdjust="0"/>
    <p:restoredTop sz="94660"/>
  </p:normalViewPr>
  <p:slideViewPr>
    <p:cSldViewPr snapToGrid="0">
      <p:cViewPr varScale="1">
        <p:scale>
          <a:sx n="171" d="100"/>
          <a:sy n="171" d="100"/>
        </p:scale>
        <p:origin x="197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051" y="883861"/>
            <a:ext cx="4590574" cy="1880235"/>
          </a:xfrm>
        </p:spPr>
        <p:txBody>
          <a:bodyPr anchor="b"/>
          <a:lstStyle>
            <a:lvl1pPr algn="ctr">
              <a:defRPr sz="354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5085" y="2836605"/>
            <a:ext cx="4050506" cy="1303913"/>
          </a:xfrm>
        </p:spPr>
        <p:txBody>
          <a:bodyPr/>
          <a:lstStyle>
            <a:lvl1pPr marL="0" indent="0" algn="ctr">
              <a:buNone/>
              <a:defRPr sz="1417"/>
            </a:lvl1pPr>
            <a:lvl2pPr marL="270022" indent="0" algn="ctr">
              <a:buNone/>
              <a:defRPr sz="1181"/>
            </a:lvl2pPr>
            <a:lvl3pPr marL="540045" indent="0" algn="ctr">
              <a:buNone/>
              <a:defRPr sz="1063"/>
            </a:lvl3pPr>
            <a:lvl4pPr marL="810067" indent="0" algn="ctr">
              <a:buNone/>
              <a:defRPr sz="945"/>
            </a:lvl4pPr>
            <a:lvl5pPr marL="1080089" indent="0" algn="ctr">
              <a:buNone/>
              <a:defRPr sz="945"/>
            </a:lvl5pPr>
            <a:lvl6pPr marL="1350112" indent="0" algn="ctr">
              <a:buNone/>
              <a:defRPr sz="945"/>
            </a:lvl6pPr>
            <a:lvl7pPr marL="1620134" indent="0" algn="ctr">
              <a:buNone/>
              <a:defRPr sz="945"/>
            </a:lvl7pPr>
            <a:lvl8pPr marL="1890156" indent="0" algn="ctr">
              <a:buNone/>
              <a:defRPr sz="945"/>
            </a:lvl8pPr>
            <a:lvl9pPr marL="2160179" indent="0" algn="ctr">
              <a:buNone/>
              <a:defRPr sz="945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1751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762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64858" y="287536"/>
            <a:ext cx="1164521" cy="4576822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1297" y="287536"/>
            <a:ext cx="3426053" cy="4576822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0483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229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484" y="1346420"/>
            <a:ext cx="4658082" cy="2246530"/>
          </a:xfrm>
        </p:spPr>
        <p:txBody>
          <a:bodyPr anchor="b"/>
          <a:lstStyle>
            <a:lvl1pPr>
              <a:defRPr sz="3544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484" y="3614203"/>
            <a:ext cx="4658082" cy="1181397"/>
          </a:xfrm>
        </p:spPr>
        <p:txBody>
          <a:bodyPr/>
          <a:lstStyle>
            <a:lvl1pPr marL="0" indent="0">
              <a:buNone/>
              <a:defRPr sz="1417">
                <a:solidFill>
                  <a:schemeClr val="tx1"/>
                </a:solidFill>
              </a:defRPr>
            </a:lvl1pPr>
            <a:lvl2pPr marL="270022" indent="0">
              <a:buNone/>
              <a:defRPr sz="1181">
                <a:solidFill>
                  <a:schemeClr val="tx1">
                    <a:tint val="75000"/>
                  </a:schemeClr>
                </a:solidFill>
              </a:defRPr>
            </a:lvl2pPr>
            <a:lvl3pPr marL="540045" indent="0">
              <a:buNone/>
              <a:defRPr sz="1063">
                <a:solidFill>
                  <a:schemeClr val="tx1">
                    <a:tint val="75000"/>
                  </a:schemeClr>
                </a:solidFill>
              </a:defRPr>
            </a:lvl3pPr>
            <a:lvl4pPr marL="810067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4pPr>
            <a:lvl5pPr marL="108008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5pPr>
            <a:lvl6pPr marL="1350112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6pPr>
            <a:lvl7pPr marL="1620134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7pPr>
            <a:lvl8pPr marL="1890156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8pPr>
            <a:lvl9pPr marL="2160179" indent="0">
              <a:buNone/>
              <a:defRPr sz="9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7090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296" y="1437680"/>
            <a:ext cx="2295287" cy="342667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34092" y="1437680"/>
            <a:ext cx="2295287" cy="3426679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44787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287537"/>
            <a:ext cx="4658082" cy="1043881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01" y="1323916"/>
            <a:ext cx="2284738" cy="64883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2001" y="1972747"/>
            <a:ext cx="2284738" cy="29016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34092" y="1323916"/>
            <a:ext cx="2295990" cy="648831"/>
          </a:xfrm>
        </p:spPr>
        <p:txBody>
          <a:bodyPr anchor="b"/>
          <a:lstStyle>
            <a:lvl1pPr marL="0" indent="0">
              <a:buNone/>
              <a:defRPr sz="1417" b="1"/>
            </a:lvl1pPr>
            <a:lvl2pPr marL="270022" indent="0">
              <a:buNone/>
              <a:defRPr sz="1181" b="1"/>
            </a:lvl2pPr>
            <a:lvl3pPr marL="540045" indent="0">
              <a:buNone/>
              <a:defRPr sz="1063" b="1"/>
            </a:lvl3pPr>
            <a:lvl4pPr marL="810067" indent="0">
              <a:buNone/>
              <a:defRPr sz="945" b="1"/>
            </a:lvl4pPr>
            <a:lvl5pPr marL="1080089" indent="0">
              <a:buNone/>
              <a:defRPr sz="945" b="1"/>
            </a:lvl5pPr>
            <a:lvl6pPr marL="1350112" indent="0">
              <a:buNone/>
              <a:defRPr sz="945" b="1"/>
            </a:lvl6pPr>
            <a:lvl7pPr marL="1620134" indent="0">
              <a:buNone/>
              <a:defRPr sz="945" b="1"/>
            </a:lvl7pPr>
            <a:lvl8pPr marL="1890156" indent="0">
              <a:buNone/>
              <a:defRPr sz="945" b="1"/>
            </a:lvl8pPr>
            <a:lvl9pPr marL="2160179" indent="0">
              <a:buNone/>
              <a:defRPr sz="945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34092" y="1972747"/>
            <a:ext cx="2295990" cy="2901613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4763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7861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290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360045"/>
            <a:ext cx="1741858" cy="1260158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95990" y="777598"/>
            <a:ext cx="2734092" cy="3837980"/>
          </a:xfrm>
        </p:spPr>
        <p:txBody>
          <a:bodyPr/>
          <a:lstStyle>
            <a:lvl1pPr>
              <a:defRPr sz="1890"/>
            </a:lvl1pPr>
            <a:lvl2pPr>
              <a:defRPr sz="1654"/>
            </a:lvl2pPr>
            <a:lvl3pPr>
              <a:defRPr sz="1417"/>
            </a:lvl3pPr>
            <a:lvl4pPr>
              <a:defRPr sz="1181"/>
            </a:lvl4pPr>
            <a:lvl5pPr>
              <a:defRPr sz="1181"/>
            </a:lvl5pPr>
            <a:lvl6pPr>
              <a:defRPr sz="1181"/>
            </a:lvl6pPr>
            <a:lvl7pPr>
              <a:defRPr sz="1181"/>
            </a:lvl7pPr>
            <a:lvl8pPr>
              <a:defRPr sz="1181"/>
            </a:lvl8pPr>
            <a:lvl9pPr>
              <a:defRPr sz="1181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620202"/>
            <a:ext cx="1741858" cy="3001626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099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00" y="360045"/>
            <a:ext cx="1741858" cy="1260158"/>
          </a:xfrm>
        </p:spPr>
        <p:txBody>
          <a:bodyPr anchor="b"/>
          <a:lstStyle>
            <a:lvl1pPr>
              <a:defRPr sz="189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95990" y="777598"/>
            <a:ext cx="2734092" cy="3837980"/>
          </a:xfrm>
        </p:spPr>
        <p:txBody>
          <a:bodyPr anchor="t"/>
          <a:lstStyle>
            <a:lvl1pPr marL="0" indent="0">
              <a:buNone/>
              <a:defRPr sz="1890"/>
            </a:lvl1pPr>
            <a:lvl2pPr marL="270022" indent="0">
              <a:buNone/>
              <a:defRPr sz="1654"/>
            </a:lvl2pPr>
            <a:lvl3pPr marL="540045" indent="0">
              <a:buNone/>
              <a:defRPr sz="1417"/>
            </a:lvl3pPr>
            <a:lvl4pPr marL="810067" indent="0">
              <a:buNone/>
              <a:defRPr sz="1181"/>
            </a:lvl4pPr>
            <a:lvl5pPr marL="1080089" indent="0">
              <a:buNone/>
              <a:defRPr sz="1181"/>
            </a:lvl5pPr>
            <a:lvl6pPr marL="1350112" indent="0">
              <a:buNone/>
              <a:defRPr sz="1181"/>
            </a:lvl6pPr>
            <a:lvl7pPr marL="1620134" indent="0">
              <a:buNone/>
              <a:defRPr sz="1181"/>
            </a:lvl7pPr>
            <a:lvl8pPr marL="1890156" indent="0">
              <a:buNone/>
              <a:defRPr sz="1181"/>
            </a:lvl8pPr>
            <a:lvl9pPr marL="2160179" indent="0">
              <a:buNone/>
              <a:defRPr sz="1181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2000" y="1620202"/>
            <a:ext cx="1741858" cy="3001626"/>
          </a:xfrm>
        </p:spPr>
        <p:txBody>
          <a:bodyPr/>
          <a:lstStyle>
            <a:lvl1pPr marL="0" indent="0">
              <a:buNone/>
              <a:defRPr sz="945"/>
            </a:lvl1pPr>
            <a:lvl2pPr marL="270022" indent="0">
              <a:buNone/>
              <a:defRPr sz="827"/>
            </a:lvl2pPr>
            <a:lvl3pPr marL="540045" indent="0">
              <a:buNone/>
              <a:defRPr sz="709"/>
            </a:lvl3pPr>
            <a:lvl4pPr marL="810067" indent="0">
              <a:buNone/>
              <a:defRPr sz="591"/>
            </a:lvl4pPr>
            <a:lvl5pPr marL="1080089" indent="0">
              <a:buNone/>
              <a:defRPr sz="591"/>
            </a:lvl5pPr>
            <a:lvl6pPr marL="1350112" indent="0">
              <a:buNone/>
              <a:defRPr sz="591"/>
            </a:lvl6pPr>
            <a:lvl7pPr marL="1620134" indent="0">
              <a:buNone/>
              <a:defRPr sz="591"/>
            </a:lvl7pPr>
            <a:lvl8pPr marL="1890156" indent="0">
              <a:buNone/>
              <a:defRPr sz="591"/>
            </a:lvl8pPr>
            <a:lvl9pPr marL="2160179" indent="0">
              <a:buNone/>
              <a:defRPr sz="59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6953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1297" y="287537"/>
            <a:ext cx="4658082" cy="10438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1297" y="1437680"/>
            <a:ext cx="4658082" cy="3426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1296" y="5005627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BB8649-5EBF-4E34-A5E4-C89E48131B65}" type="datetimeFigureOut">
              <a:rPr lang="ko-KR" altLang="en-US" smtClean="0"/>
              <a:t>2017-07-22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8974" y="5005627"/>
            <a:ext cx="1822728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4227" y="5005627"/>
            <a:ext cx="1215152" cy="2875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319B1-BCAD-426A-B7BB-C3A508214B5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753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40045" rtl="0" eaLnBrk="1" latinLnBrk="1" hangingPunct="1">
        <a:lnSpc>
          <a:spcPct val="90000"/>
        </a:lnSpc>
        <a:spcBef>
          <a:spcPct val="0"/>
        </a:spcBef>
        <a:buNone/>
        <a:defRPr sz="25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5011" indent="-135011" algn="l" defTabSz="540045" rtl="0" eaLnBrk="1" latinLnBrk="1" hangingPunct="1">
        <a:lnSpc>
          <a:spcPct val="90000"/>
        </a:lnSpc>
        <a:spcBef>
          <a:spcPts val="591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1pPr>
      <a:lvl2pPr marL="405033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417" kern="1200">
          <a:solidFill>
            <a:schemeClr val="tx1"/>
          </a:solidFill>
          <a:latin typeface="+mn-lt"/>
          <a:ea typeface="+mn-ea"/>
          <a:cs typeface="+mn-cs"/>
        </a:defRPr>
      </a:lvl2pPr>
      <a:lvl3pPr marL="675056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181" kern="1200">
          <a:solidFill>
            <a:schemeClr val="tx1"/>
          </a:solidFill>
          <a:latin typeface="+mn-lt"/>
          <a:ea typeface="+mn-ea"/>
          <a:cs typeface="+mn-cs"/>
        </a:defRPr>
      </a:lvl3pPr>
      <a:lvl4pPr marL="945078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215100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485123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755145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2025167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295190" indent="-135011" algn="l" defTabSz="540045" rtl="0" eaLnBrk="1" latinLnBrk="1" hangingPunct="1">
        <a:lnSpc>
          <a:spcPct val="90000"/>
        </a:lnSpc>
        <a:spcBef>
          <a:spcPts val="295"/>
        </a:spcBef>
        <a:buFont typeface="Arial" panose="020B0604020202020204" pitchFamily="34" charset="0"/>
        <a:buChar char="•"/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1pPr>
      <a:lvl2pPr marL="270022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2pPr>
      <a:lvl3pPr marL="540045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3pPr>
      <a:lvl4pPr marL="810067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4pPr>
      <a:lvl5pPr marL="1080089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5pPr>
      <a:lvl6pPr marL="1350112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6pPr>
      <a:lvl7pPr marL="1620134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7pPr>
      <a:lvl8pPr marL="1890156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8pPr>
      <a:lvl9pPr marL="2160179" algn="l" defTabSz="540045" rtl="0" eaLnBrk="1" latinLnBrk="1" hangingPunct="1">
        <a:defRPr sz="10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C0AB4D-13EB-405C-A129-7C2E762158A7}"/>
              </a:ext>
            </a:extLst>
          </p:cNvPr>
          <p:cNvSpPr txBox="1"/>
          <p:nvPr/>
        </p:nvSpPr>
        <p:spPr>
          <a:xfrm>
            <a:off x="1321419" y="2430966"/>
            <a:ext cx="2882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ko-KR" altLang="en-US" dirty="0"/>
              <a:t>여행을 자주 다니는 사람이</a:t>
            </a:r>
            <a:endParaRPr lang="en-US" altLang="ko-KR" dirty="0"/>
          </a:p>
          <a:p>
            <a:pPr algn="ctr"/>
            <a:r>
              <a:rPr lang="ko-KR" altLang="en-US" dirty="0"/>
              <a:t>성공하는 이유 </a:t>
            </a:r>
            <a:r>
              <a:rPr lang="en-US" altLang="ko-KR" dirty="0"/>
              <a:t>5</a:t>
            </a:r>
            <a:r>
              <a:rPr lang="ko-KR" altLang="en-US" dirty="0"/>
              <a:t>가지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2233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C0AB4D-13EB-405C-A129-7C2E762158A7}"/>
              </a:ext>
            </a:extLst>
          </p:cNvPr>
          <p:cNvSpPr txBox="1"/>
          <p:nvPr/>
        </p:nvSpPr>
        <p:spPr>
          <a:xfrm>
            <a:off x="834912" y="2430966"/>
            <a:ext cx="3855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/>
              <a:t>1. </a:t>
            </a:r>
            <a:r>
              <a:rPr lang="ko-KR" altLang="en-US" dirty="0"/>
              <a:t>울타리 밖에서도 살아남을 수 있다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444689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C0AB4D-13EB-405C-A129-7C2E762158A7}"/>
              </a:ext>
            </a:extLst>
          </p:cNvPr>
          <p:cNvSpPr txBox="1"/>
          <p:nvPr/>
        </p:nvSpPr>
        <p:spPr>
          <a:xfrm>
            <a:off x="950333" y="2430966"/>
            <a:ext cx="362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/>
              <a:t>2. </a:t>
            </a:r>
            <a:r>
              <a:rPr lang="ko-KR" altLang="en-US" dirty="0"/>
              <a:t>변화를 빠르게 받아들일 수 있다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45467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C0AB4D-13EB-405C-A129-7C2E762158A7}"/>
              </a:ext>
            </a:extLst>
          </p:cNvPr>
          <p:cNvSpPr txBox="1"/>
          <p:nvPr/>
        </p:nvSpPr>
        <p:spPr>
          <a:xfrm>
            <a:off x="1065752" y="2430966"/>
            <a:ext cx="3393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/>
              <a:t>3. </a:t>
            </a:r>
            <a:r>
              <a:rPr lang="ko-KR" altLang="en-US" dirty="0"/>
              <a:t>과거에 멈춰 있지 않으려 한다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0685821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C0AB4D-13EB-405C-A129-7C2E762158A7}"/>
              </a:ext>
            </a:extLst>
          </p:cNvPr>
          <p:cNvSpPr txBox="1"/>
          <p:nvPr/>
        </p:nvSpPr>
        <p:spPr>
          <a:xfrm>
            <a:off x="1092205" y="2430966"/>
            <a:ext cx="3340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/>
              <a:t>4. </a:t>
            </a:r>
            <a:r>
              <a:rPr lang="ko-KR" altLang="en-US" dirty="0"/>
              <a:t>내 감정과 행동에 </a:t>
            </a:r>
            <a:r>
              <a:rPr lang="ko-KR" altLang="en-US" dirty="0" err="1"/>
              <a:t>솔직해진다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907030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5C0AB4D-13EB-405C-A129-7C2E762158A7}"/>
              </a:ext>
            </a:extLst>
          </p:cNvPr>
          <p:cNvSpPr txBox="1"/>
          <p:nvPr/>
        </p:nvSpPr>
        <p:spPr>
          <a:xfrm>
            <a:off x="693061" y="2430966"/>
            <a:ext cx="4139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dirty="0"/>
              <a:t>5. </a:t>
            </a:r>
            <a:r>
              <a:rPr lang="ko-KR" altLang="en-US" dirty="0"/>
              <a:t>신뢰할 수 있는 동료들을 잘 알아본다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511159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43</Words>
  <Application>Microsoft Office PowerPoint</Application>
  <PresentationFormat>사용자 지정</PresentationFormat>
  <Paragraphs>7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맑은 고딕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2</cp:revision>
  <dcterms:created xsi:type="dcterms:W3CDTF">2017-07-22T12:18:44Z</dcterms:created>
  <dcterms:modified xsi:type="dcterms:W3CDTF">2017-07-22T12:29:21Z</dcterms:modified>
</cp:coreProperties>
</file>