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5400675" cy="5400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97F65457-D061-4FD6-8DED-489AEEDE1F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400675" cy="5400675"/>
          </a:xfrm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1751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EF694C7B-0858-404A-B242-A036CEE47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400675" cy="400367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9" name="텍스트 개체 틀 8">
            <a:extLst>
              <a:ext uri="{FF2B5EF4-FFF2-40B4-BE49-F238E27FC236}">
                <a16:creationId xmlns:a16="http://schemas.microsoft.com/office/drawing/2014/main" id="{2DEB7DFB-0795-4491-8110-12F4E582C7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074" y="4126858"/>
            <a:ext cx="4708525" cy="333375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제목을 입력하세요</a:t>
            </a:r>
            <a:endParaRPr lang="ko-KR" altLang="en-US" dirty="0"/>
          </a:p>
        </p:txBody>
      </p:sp>
      <p:sp>
        <p:nvSpPr>
          <p:cNvPr id="11" name="텍스트 개체 틀 10">
            <a:extLst>
              <a:ext uri="{FF2B5EF4-FFF2-40B4-BE49-F238E27FC236}">
                <a16:creationId xmlns:a16="http://schemas.microsoft.com/office/drawing/2014/main" id="{24A5207E-1DD6-4D07-BD71-E66E131B507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6075" y="4497946"/>
            <a:ext cx="4745038" cy="754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62778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EF694C7B-0858-404A-B242-A036CEE47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400675" cy="400367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9" name="텍스트 개체 틀 8">
            <a:extLst>
              <a:ext uri="{FF2B5EF4-FFF2-40B4-BE49-F238E27FC236}">
                <a16:creationId xmlns:a16="http://schemas.microsoft.com/office/drawing/2014/main" id="{2DEB7DFB-0795-4491-8110-12F4E582C7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074" y="4126858"/>
            <a:ext cx="4708525" cy="333375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제목을 입력하세요</a:t>
            </a:r>
            <a:endParaRPr lang="ko-KR" altLang="en-US" dirty="0"/>
          </a:p>
        </p:txBody>
      </p:sp>
      <p:sp>
        <p:nvSpPr>
          <p:cNvPr id="11" name="텍스트 개체 틀 10">
            <a:extLst>
              <a:ext uri="{FF2B5EF4-FFF2-40B4-BE49-F238E27FC236}">
                <a16:creationId xmlns:a16="http://schemas.microsoft.com/office/drawing/2014/main" id="{24A5207E-1DD6-4D07-BD71-E66E131B507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6075" y="4497946"/>
            <a:ext cx="4745038" cy="754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4410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287537"/>
            <a:ext cx="4658082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1437680"/>
            <a:ext cx="4658082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5005627"/>
            <a:ext cx="121515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B8649-5EBF-4E34-A5E4-C89E48131B6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5005627"/>
            <a:ext cx="1822728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5005627"/>
            <a:ext cx="121515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319B1-BCAD-426A-B7BB-C3A508214B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753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540045" rtl="0" eaLnBrk="1" latinLnBrk="1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1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개체 틀 3" descr="산, 하늘, 실외, 자연이(가) 표시된 사진&#10;&#10;매우 높은 신뢰도로 생성된 설명">
            <a:extLst>
              <a:ext uri="{FF2B5EF4-FFF2-40B4-BE49-F238E27FC236}">
                <a16:creationId xmlns:a16="http://schemas.microsoft.com/office/drawing/2014/main" id="{F641663A-BA9B-4845-9C9B-26A3D45730D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5392C1-0A41-48D2-9235-B7AA9CD592D2}"/>
              </a:ext>
            </a:extLst>
          </p:cNvPr>
          <p:cNvSpPr txBox="1"/>
          <p:nvPr/>
        </p:nvSpPr>
        <p:spPr>
          <a:xfrm>
            <a:off x="-1" y="1282164"/>
            <a:ext cx="5400676" cy="113877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1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여행을 자주 다니는 사람이</a:t>
            </a:r>
            <a:endParaRPr lang="en-US" altLang="ko-KR" sz="2800" dirty="0">
              <a:solidFill>
                <a:schemeClr val="bg1"/>
              </a:solidFill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  <a:p>
            <a:pPr algn="ctr"/>
            <a:r>
              <a:rPr lang="ko-KR" altLang="en-US" sz="4000" dirty="0">
                <a:solidFill>
                  <a:schemeClr val="bg1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성공하는 이유 </a:t>
            </a:r>
            <a:r>
              <a:rPr lang="en-US" altLang="ko-KR" sz="4000" dirty="0">
                <a:solidFill>
                  <a:schemeClr val="bg1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5</a:t>
            </a:r>
            <a:r>
              <a:rPr lang="ko-KR" altLang="en-US" sz="4000" dirty="0">
                <a:solidFill>
                  <a:schemeClr val="bg1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가지</a:t>
            </a:r>
            <a:endParaRPr lang="en-US" altLang="ko-KR" sz="4000" dirty="0">
              <a:solidFill>
                <a:schemeClr val="bg1"/>
              </a:solidFill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6922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개체 틀 5" descr="하늘, 사람, 실외, 남자이(가) 표시된 사진&#10;&#10;매우 높은 신뢰도로 생성된 설명">
            <a:extLst>
              <a:ext uri="{FF2B5EF4-FFF2-40B4-BE49-F238E27FC236}">
                <a16:creationId xmlns:a16="http://schemas.microsoft.com/office/drawing/2014/main" id="{1DA17B33-B662-4086-8C73-534B96B7956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6" r="5036"/>
          <a:stretch>
            <a:fillRect/>
          </a:stretch>
        </p:blipFill>
        <p:spPr/>
      </p:pic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D93DD9-8A88-41BA-B656-94F0081965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z="2000" dirty="0"/>
              <a:t>1. </a:t>
            </a:r>
            <a:r>
              <a:rPr lang="ko-KR" altLang="en-US" sz="2000" dirty="0"/>
              <a:t>울타리 밖에서도 살아남을 수 있다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F7B37C1-C855-412F-8A30-0F6C4BB050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내용을 입력하시면 되겠습니다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941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개체 틀 5" descr="잔디, 실외, 나무, 도로이(가) 표시된 사진&#10;&#10;매우 높은 신뢰도로 생성된 설명">
            <a:extLst>
              <a:ext uri="{FF2B5EF4-FFF2-40B4-BE49-F238E27FC236}">
                <a16:creationId xmlns:a16="http://schemas.microsoft.com/office/drawing/2014/main" id="{F43F47E6-50CA-4C8C-AADD-324333A267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" r="1874"/>
          <a:stretch>
            <a:fillRect/>
          </a:stretch>
        </p:blipFill>
        <p:spPr/>
      </p:pic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8C14223-6917-4EA5-8262-272D37169B7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변화를 빠르게 받아들일 수 있다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3D8CD2F-B63E-4D46-B02F-2029C76DF4B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5166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개체 틀 3" descr="하늘, 실외, 대지이(가) 표시된 사진&#10;&#10;매우 높은 신뢰도로 생성된 설명">
            <a:extLst>
              <a:ext uri="{FF2B5EF4-FFF2-40B4-BE49-F238E27FC236}">
                <a16:creationId xmlns:a16="http://schemas.microsoft.com/office/drawing/2014/main" id="{ED87FFC0-4D54-4C4D-855B-3F8C7B0B60B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D44823FA-2252-41D4-BCC8-EF0A364B7A7D}"/>
              </a:ext>
            </a:extLst>
          </p:cNvPr>
          <p:cNvSpPr/>
          <p:nvPr/>
        </p:nvSpPr>
        <p:spPr>
          <a:xfrm>
            <a:off x="-1" y="0"/>
            <a:ext cx="5400675" cy="5400675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73B35F-330B-4193-A68B-ACCC779602DC}"/>
              </a:ext>
            </a:extLst>
          </p:cNvPr>
          <p:cNvSpPr txBox="1"/>
          <p:nvPr/>
        </p:nvSpPr>
        <p:spPr>
          <a:xfrm>
            <a:off x="319555" y="2430966"/>
            <a:ext cx="4886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3. </a:t>
            </a:r>
            <a:r>
              <a:rPr lang="ko-KR" altLang="en-US" sz="2800" dirty="0">
                <a:solidFill>
                  <a:schemeClr val="bg1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과거에 멈춰 있지 않으려 한다</a:t>
            </a:r>
            <a:endParaRPr lang="en-US" altLang="ko-KR" sz="2800" dirty="0">
              <a:solidFill>
                <a:schemeClr val="bg1"/>
              </a:solidFill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552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개체 틀 5" descr="산, 실외, 자연, 하늘이(가) 표시된 사진&#10;&#10;매우 높은 신뢰도로 생성된 설명">
            <a:extLst>
              <a:ext uri="{FF2B5EF4-FFF2-40B4-BE49-F238E27FC236}">
                <a16:creationId xmlns:a16="http://schemas.microsoft.com/office/drawing/2014/main" id="{DF450DC2-2AC8-442D-BD58-F06C3FCB4E8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2" r="9462"/>
          <a:stretch>
            <a:fillRect/>
          </a:stretch>
        </p:blipFill>
        <p:spPr/>
      </p:pic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7EF9F03-4D7F-4812-95FA-004F0310BB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내 감정과 행동에 </a:t>
            </a:r>
            <a:r>
              <a:rPr lang="ko-KR" altLang="en-US" dirty="0" err="1"/>
              <a:t>솔직해진다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ED5AF54-2268-43A3-B09F-A0D25AEEC4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2432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개체 틀 5" descr="나무, 실외, 대지, 사람이(가) 표시된 사진&#10;&#10;매우 높은 신뢰도로 생성된 설명">
            <a:extLst>
              <a:ext uri="{FF2B5EF4-FFF2-40B4-BE49-F238E27FC236}">
                <a16:creationId xmlns:a16="http://schemas.microsoft.com/office/drawing/2014/main" id="{24878F3D-F9D6-414E-A735-A6FAFE8B34A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6" r="5036"/>
          <a:stretch>
            <a:fillRect/>
          </a:stretch>
        </p:blipFill>
        <p:spPr/>
      </p:pic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6FCF4F2-658F-4B9E-99D0-E6E01F44FE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z="2000" dirty="0"/>
              <a:t>5. </a:t>
            </a:r>
            <a:r>
              <a:rPr lang="ko-KR" altLang="en-US" sz="2000" dirty="0"/>
              <a:t>신뢰할 수 있는 동료들을 잘 알아본다</a:t>
            </a:r>
            <a:endParaRPr lang="en-US" altLang="ko-KR" sz="2000" dirty="0"/>
          </a:p>
          <a:p>
            <a:endParaRPr lang="ko-KR" altLang="en-US" sz="2000" dirty="0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52201D0-C14C-4E74-A908-11E906FD983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3909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47</Words>
  <Application>Microsoft Office PowerPoint</Application>
  <PresentationFormat>사용자 지정</PresentationFormat>
  <Paragraphs>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4" baseType="lpstr">
      <vt:lpstr>Tmon몬소리 Black</vt:lpstr>
      <vt:lpstr>나눔스퀘어</vt:lpstr>
      <vt:lpstr>나눔스퀘어 ExtraBold</vt:lpstr>
      <vt:lpstr>Arial</vt:lpstr>
      <vt:lpstr>Calibri</vt:lpstr>
      <vt:lpstr>Calibri Light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5</cp:revision>
  <dcterms:created xsi:type="dcterms:W3CDTF">2017-07-22T12:18:44Z</dcterms:created>
  <dcterms:modified xsi:type="dcterms:W3CDTF">2017-07-22T14:45:18Z</dcterms:modified>
</cp:coreProperties>
</file>