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3" r:id="rId5"/>
    <p:sldId id="260" r:id="rId6"/>
    <p:sldId id="264" r:id="rId7"/>
    <p:sldId id="261" r:id="rId8"/>
    <p:sldId id="265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HOON Lee" initials="JL" lastIdx="2" clrIdx="0">
    <p:extLst>
      <p:ext uri="{19B8F6BF-5375-455C-9EA6-DF929625EA0E}">
        <p15:presenceInfo xmlns:p15="http://schemas.microsoft.com/office/powerpoint/2012/main" userId="f3c7f4d099ee3eb8" providerId="Windows Live"/>
      </p:ext>
    </p:extLst>
  </p:cmAuthor>
  <p:cmAuthor id="2" name="Guest" initials="Gu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E2E89-5E52-4206-AB76-D40414CE4721}" v="66" dt="2017-07-23T03:09:10.279"/>
    <p1510:client id="{8CD5AC81-8FC8-44B9-927A-3D119C3144EA}" v="19" dt="2017-07-23T02:51:55.339"/>
    <p1510:client id="{213270F4-9102-4788-BD1A-0A870BD05041}" v="28" dt="2017-07-23T03:08:24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0B1E2E89-5E52-4206-AB76-D40414CE4721}"/>
    <pc:docChg chg="custSel modSld">
      <pc:chgData name="JIHOON Lee" userId="f3c7f4d099ee3eb8" providerId="LiveId" clId="{0B1E2E89-5E52-4206-AB76-D40414CE4721}" dt="2017-07-23T03:15:51.774" v="77" actId="478"/>
      <pc:docMkLst>
        <pc:docMk/>
      </pc:docMkLst>
      <pc:sldChg chg="addSp delSp modSp">
        <pc:chgData name="JIHOON Lee" userId="f3c7f4d099ee3eb8" providerId="LiveId" clId="{0B1E2E89-5E52-4206-AB76-D40414CE4721}" dt="2017-07-23T03:15:51.774" v="77" actId="478"/>
        <pc:sldMkLst>
          <pc:docMk/>
          <pc:sldMk cId="1683555416" sldId="257"/>
        </pc:sldMkLst>
        <pc:spChg chg="del">
          <ac:chgData name="JIHOON Lee" userId="f3c7f4d099ee3eb8" providerId="LiveId" clId="{0B1E2E89-5E52-4206-AB76-D40414CE4721}" dt="2017-07-23T02:31:30.709" v="1" actId="478"/>
          <ac:spMkLst>
            <pc:docMk/>
            <pc:sldMk cId="1683555416" sldId="257"/>
            <ac:spMk id="3" creationId="{00000000-0000-0000-0000-000000000000}"/>
          </ac:spMkLst>
        </pc:spChg>
        <pc:spChg chg="del">
          <ac:chgData name="JIHOON Lee" userId="f3c7f4d099ee3eb8" providerId="LiveId" clId="{0B1E2E89-5E52-4206-AB76-D40414CE4721}" dt="2017-07-23T02:31:31.883" v="2" actId="478"/>
          <ac:spMkLst>
            <pc:docMk/>
            <pc:sldMk cId="1683555416" sldId="257"/>
            <ac:spMk id="4" creationId="{00000000-0000-0000-0000-000000000000}"/>
          </ac:spMkLst>
        </pc:spChg>
        <pc:spChg chg="add del mod">
          <ac:chgData name="JIHOON Lee" userId="f3c7f4d099ee3eb8" providerId="LiveId" clId="{0B1E2E89-5E52-4206-AB76-D40414CE4721}" dt="2017-07-23T03:15:51.774" v="77" actId="478"/>
          <ac:spMkLst>
            <pc:docMk/>
            <pc:sldMk cId="1683555416" sldId="257"/>
            <ac:spMk id="6" creationId="{03306FBE-7CA0-4B61-B470-B83229A0E447}"/>
          </ac:spMkLst>
        </pc:spChg>
      </pc:sldChg>
      <pc:sldChg chg="delSp modSp">
        <pc:chgData name="JIHOON Lee" userId="f3c7f4d099ee3eb8" providerId="LiveId" clId="{0B1E2E89-5E52-4206-AB76-D40414CE4721}" dt="2017-07-23T02:49:43.633" v="20"/>
        <pc:sldMkLst>
          <pc:docMk/>
          <pc:sldMk cId="629598872" sldId="259"/>
        </pc:sldMkLst>
        <pc:spChg chg="del">
          <ac:chgData name="JIHOON Lee" userId="f3c7f4d099ee3eb8" providerId="LiveId" clId="{0B1E2E89-5E52-4206-AB76-D40414CE4721}" dt="2017-07-23T02:31:29.120" v="0" actId="478"/>
          <ac:spMkLst>
            <pc:docMk/>
            <pc:sldMk cId="629598872" sldId="259"/>
            <ac:spMk id="2" creationId="{00000000-0000-0000-0000-000000000000}"/>
          </ac:spMkLst>
        </pc:spChg>
        <pc:spChg chg="mod">
          <ac:chgData name="JIHOON Lee" userId="f3c7f4d099ee3eb8" providerId="LiveId" clId="{0B1E2E89-5E52-4206-AB76-D40414CE4721}" dt="2017-07-23T02:49:43.633" v="20"/>
          <ac:spMkLst>
            <pc:docMk/>
            <pc:sldMk cId="629598872" sldId="259"/>
            <ac:spMk id="4" creationId="{66938542-8DF6-40D1-9327-CC5931800B2C}"/>
          </ac:spMkLst>
        </pc:spChg>
      </pc:sldChg>
      <pc:sldChg chg="delSp modSp">
        <pc:chgData name="JIHOON Lee" userId="f3c7f4d099ee3eb8" providerId="LiveId" clId="{0B1E2E89-5E52-4206-AB76-D40414CE4721}" dt="2017-07-23T03:08:47.127" v="23" actId="478"/>
        <pc:sldMkLst>
          <pc:docMk/>
          <pc:sldMk cId="959719617" sldId="264"/>
        </pc:sldMkLst>
        <pc:spChg chg="del mod">
          <ac:chgData name="JIHOON Lee" userId="f3c7f4d099ee3eb8" providerId="LiveId" clId="{0B1E2E89-5E52-4206-AB76-D40414CE4721}" dt="2017-07-23T03:08:47.127" v="23" actId="478"/>
          <ac:spMkLst>
            <pc:docMk/>
            <pc:sldMk cId="959719617" sldId="264"/>
            <ac:spMk id="3" creationId="{9B243C9D-0E3F-4D9B-ADF6-5A3FBE2F254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4CD8B-FF72-4D51-A785-404B9E719AAC}" type="datetimeFigureOut">
              <a:rPr lang="en-US" altLang="ko-KR"/>
              <a:t>8/8/2017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831EE-0342-4010-9B08-7234AE3AA1F2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3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831EE-0342-4010-9B08-7234AE3AA1F2}" type="slidenum">
              <a:rPr lang="en-US" altLang="ko-KR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9055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50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03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575799" y="274640"/>
            <a:ext cx="2971801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60400" y="274640"/>
            <a:ext cx="8712201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33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79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37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60401" y="1600202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705601" y="1600202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80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013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98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2196490" y="5517233"/>
            <a:ext cx="2844800" cy="365125"/>
          </a:xfrm>
        </p:spPr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35360" y="6237313"/>
            <a:ext cx="709002" cy="365125"/>
          </a:xfrm>
        </p:spPr>
        <p:txBody>
          <a:bodyPr/>
          <a:lstStyle>
            <a:lvl1pPr algn="l">
              <a:defRPr sz="10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중고딕" pitchFamily="18" charset="-127"/>
                <a:ea typeface="a중고딕" pitchFamily="18" charset="-127"/>
              </a:defRPr>
            </a:lvl1pPr>
          </a:lstStyle>
          <a:p>
            <a:fld id="{A1C36A70-58F5-4647-A781-1A9F41312A7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338523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40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3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AF571-46EF-4BA9-8990-22C9A7CB32C2}" type="datetimeFigureOut">
              <a:rPr lang="ko-KR" altLang="en-US" smtClean="0"/>
              <a:t>2017-08-08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슬라이드 번호 개체 틀 3"/>
          <p:cNvSpPr txBox="1">
            <a:spLocks/>
          </p:cNvSpPr>
          <p:nvPr userDrawn="1"/>
        </p:nvSpPr>
        <p:spPr>
          <a:xfrm>
            <a:off x="246735" y="6448252"/>
            <a:ext cx="709002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a중고딕" pitchFamily="18" charset="-127"/>
                <a:ea typeface="a중고딕" pitchFamily="18" charset="-127"/>
              </a:rPr>
              <a:pPr/>
              <a:t>‹#›</a:t>
            </a:fld>
            <a:endParaRPr lang="ko-KR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a중고딕" pitchFamily="18" charset="-127"/>
              <a:ea typeface="a중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261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5199760" y="6538278"/>
            <a:ext cx="21852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Copyright </a:t>
            </a:r>
            <a:r>
              <a:rPr lang="ko-KR" altLang="en-US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Ⓒ </a:t>
            </a:r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EZ</a:t>
            </a:r>
            <a:r>
              <a:rPr lang="ko-KR" altLang="en-US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세상 파워포인트 </a:t>
            </a:r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BLOG YOUTUBE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606716" y="3140968"/>
            <a:ext cx="6585284" cy="504056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02917" y="2750083"/>
            <a:ext cx="3082500" cy="1204511"/>
            <a:chOff x="2362011" y="2856010"/>
            <a:chExt cx="3082500" cy="1204511"/>
          </a:xfrm>
        </p:grpSpPr>
        <p:sp>
          <p:nvSpPr>
            <p:cNvPr id="2" name="직사각형 1"/>
            <p:cNvSpPr/>
            <p:nvPr/>
          </p:nvSpPr>
          <p:spPr>
            <a:xfrm>
              <a:off x="2546167" y="3814300"/>
              <a:ext cx="12105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2 0 1 7 . 0 7 . 2 5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62011" y="3265184"/>
              <a:ext cx="23529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2400" b="1" spc="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 사업제안서</a:t>
              </a:r>
              <a:endParaRPr lang="en-US" altLang="ko-KR" sz="2400" b="1" spc="6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465810" y="2856010"/>
              <a:ext cx="29787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명조" panose="02020603020101020101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「</a:t>
              </a:r>
              <a:r>
                <a:rPr lang="en-US" altLang="ko-KR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명조" panose="02020603020101020101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 </a:t>
              </a:r>
              <a:r>
                <a:rPr lang="ko-KR" altLang="en-US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명조" panose="02020603020101020101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프로젝트」 운영사무국</a:t>
              </a:r>
              <a:endParaRPr lang="en-US" altLang="ko-KR" sz="16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명조" panose="02020603020101020101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555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9D069B46-8BA0-4FA3-901E-D947CE996EA0}"/>
              </a:ext>
            </a:extLst>
          </p:cNvPr>
          <p:cNvGrpSpPr/>
          <p:nvPr/>
        </p:nvGrpSpPr>
        <p:grpSpPr>
          <a:xfrm>
            <a:off x="9633367" y="4182292"/>
            <a:ext cx="1737870" cy="2675708"/>
            <a:chOff x="4781462" y="3277325"/>
            <a:chExt cx="2644277" cy="4071257"/>
          </a:xfrm>
        </p:grpSpPr>
        <p:sp>
          <p:nvSpPr>
            <p:cNvPr id="71" name="타원 70">
              <a:extLst>
                <a:ext uri="{FF2B5EF4-FFF2-40B4-BE49-F238E27FC236}">
                  <a16:creationId xmlns:a16="http://schemas.microsoft.com/office/drawing/2014/main" id="{CEB18566-3D8F-48A9-89E4-8D09B0405BEB}"/>
                </a:ext>
              </a:extLst>
            </p:cNvPr>
            <p:cNvSpPr/>
            <p:nvPr/>
          </p:nvSpPr>
          <p:spPr>
            <a:xfrm>
              <a:off x="483238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7DC572A5-A4AE-44F5-85ED-1E89DF2A91D0}"/>
                </a:ext>
              </a:extLst>
            </p:cNvPr>
            <p:cNvGrpSpPr/>
            <p:nvPr/>
          </p:nvGrpSpPr>
          <p:grpSpPr>
            <a:xfrm>
              <a:off x="4781462" y="3277325"/>
              <a:ext cx="2644277" cy="2644277"/>
              <a:chOff x="1090863" y="1395663"/>
              <a:chExt cx="3272590" cy="3272590"/>
            </a:xfrm>
          </p:grpSpPr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7DE46751-7ABF-4916-94EE-6F67953D969D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589A"/>
                  </a:gs>
                  <a:gs pos="100000">
                    <a:srgbClr val="008FFA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74E3C1E2-4C87-4778-AE7D-C4645B9DB353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EF768AC3-C6A3-40EA-BA0F-025EBECD1975}"/>
              </a:ext>
            </a:extLst>
          </p:cNvPr>
          <p:cNvGrpSpPr/>
          <p:nvPr/>
        </p:nvGrpSpPr>
        <p:grpSpPr>
          <a:xfrm>
            <a:off x="2695395" y="1566217"/>
            <a:ext cx="1737870" cy="2675708"/>
            <a:chOff x="8182332" y="3277325"/>
            <a:chExt cx="2644277" cy="4071257"/>
          </a:xfrm>
        </p:grpSpPr>
        <p:sp>
          <p:nvSpPr>
            <p:cNvPr id="76" name="타원 75">
              <a:extLst>
                <a:ext uri="{FF2B5EF4-FFF2-40B4-BE49-F238E27FC236}">
                  <a16:creationId xmlns:a16="http://schemas.microsoft.com/office/drawing/2014/main" id="{13B1A89A-C8DB-45BF-A17E-E04327B4D13E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7" name="그룹 76">
              <a:extLst>
                <a:ext uri="{FF2B5EF4-FFF2-40B4-BE49-F238E27FC236}">
                  <a16:creationId xmlns:a16="http://schemas.microsoft.com/office/drawing/2014/main" id="{B9C15DFD-8D1B-4109-BE7A-53D9E307845D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78" name="타원 77">
                <a:extLst>
                  <a:ext uri="{FF2B5EF4-FFF2-40B4-BE49-F238E27FC236}">
                    <a16:creationId xmlns:a16="http://schemas.microsoft.com/office/drawing/2014/main" id="{A20C1DF7-8A9E-437A-8A64-B674BA8146AB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A6C313"/>
                  </a:gs>
                  <a:gs pos="100000">
                    <a:srgbClr val="CFEC4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9" name="타원 78">
                <a:extLst>
                  <a:ext uri="{FF2B5EF4-FFF2-40B4-BE49-F238E27FC236}">
                    <a16:creationId xmlns:a16="http://schemas.microsoft.com/office/drawing/2014/main" id="{5BC0D7A7-AF1A-493E-99B8-31806744B929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0" name="그룹 79">
            <a:extLst>
              <a:ext uri="{FF2B5EF4-FFF2-40B4-BE49-F238E27FC236}">
                <a16:creationId xmlns:a16="http://schemas.microsoft.com/office/drawing/2014/main" id="{90605A07-897D-4B61-A6A1-F927FCFE13CC}"/>
              </a:ext>
            </a:extLst>
          </p:cNvPr>
          <p:cNvGrpSpPr/>
          <p:nvPr/>
        </p:nvGrpSpPr>
        <p:grpSpPr>
          <a:xfrm>
            <a:off x="9633367" y="1566217"/>
            <a:ext cx="1737870" cy="2675708"/>
            <a:chOff x="1380592" y="3186590"/>
            <a:chExt cx="2644277" cy="4071257"/>
          </a:xfrm>
        </p:grpSpPr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D7E4C644-30CB-4CBC-9E44-C98869148962}"/>
                </a:ext>
              </a:extLst>
            </p:cNvPr>
            <p:cNvSpPr/>
            <p:nvPr/>
          </p:nvSpPr>
          <p:spPr>
            <a:xfrm>
              <a:off x="1413923" y="4403886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2" name="타원 81">
              <a:extLst>
                <a:ext uri="{FF2B5EF4-FFF2-40B4-BE49-F238E27FC236}">
                  <a16:creationId xmlns:a16="http://schemas.microsoft.com/office/drawing/2014/main" id="{E13FD46C-5BB8-424D-85C6-057F59325105}"/>
                </a:ext>
              </a:extLst>
            </p:cNvPr>
            <p:cNvSpPr/>
            <p:nvPr/>
          </p:nvSpPr>
          <p:spPr>
            <a:xfrm>
              <a:off x="1380592" y="3186590"/>
              <a:ext cx="2644277" cy="2644277"/>
            </a:xfrm>
            <a:prstGeom prst="ellipse">
              <a:avLst/>
            </a:prstGeom>
            <a:gradFill flip="none" rotWithShape="1">
              <a:gsLst>
                <a:gs pos="0">
                  <a:srgbClr val="0C988B"/>
                </a:gs>
                <a:gs pos="100000">
                  <a:srgbClr val="0FC1B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타원 82">
              <a:extLst>
                <a:ext uri="{FF2B5EF4-FFF2-40B4-BE49-F238E27FC236}">
                  <a16:creationId xmlns:a16="http://schemas.microsoft.com/office/drawing/2014/main" id="{FDE4D388-2FFC-4D74-9193-DCD0FDD4032B}"/>
                </a:ext>
              </a:extLst>
            </p:cNvPr>
            <p:cNvSpPr/>
            <p:nvPr/>
          </p:nvSpPr>
          <p:spPr>
            <a:xfrm>
              <a:off x="1666260" y="3277325"/>
              <a:ext cx="2046091" cy="177211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BD08B942-67A6-4660-AAEA-EB0D59E93011}"/>
              </a:ext>
            </a:extLst>
          </p:cNvPr>
          <p:cNvGrpSpPr/>
          <p:nvPr/>
        </p:nvGrpSpPr>
        <p:grpSpPr>
          <a:xfrm>
            <a:off x="5825038" y="2292104"/>
            <a:ext cx="2391394" cy="2391394"/>
            <a:chOff x="5783623" y="1920021"/>
            <a:chExt cx="3135560" cy="3135560"/>
          </a:xfrm>
        </p:grpSpPr>
        <p:pic>
          <p:nvPicPr>
            <p:cNvPr id="69" name="Picture 2" descr="기업가, 시작, 시동, 남자, 기획, 사업, 사무실, 사업가, 사람들, 젊은, 기업, 작업, 회사">
              <a:extLst>
                <a:ext uri="{FF2B5EF4-FFF2-40B4-BE49-F238E27FC236}">
                  <a16:creationId xmlns:a16="http://schemas.microsoft.com/office/drawing/2014/main" id="{C861FE4D-BBFF-4618-9E81-81F1F03B3C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27" r="16927"/>
            <a:stretch/>
          </p:blipFill>
          <p:spPr bwMode="auto">
            <a:xfrm>
              <a:off x="5783623" y="1920021"/>
              <a:ext cx="3135560" cy="31355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  <a:extLst/>
          </p:spPr>
        </p:pic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53831412-3E17-4D3B-BBCE-073BA79690B3}"/>
                </a:ext>
              </a:extLst>
            </p:cNvPr>
            <p:cNvSpPr/>
            <p:nvPr/>
          </p:nvSpPr>
          <p:spPr>
            <a:xfrm>
              <a:off x="6114422" y="1964988"/>
              <a:ext cx="2453930" cy="21253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A3D9407C-FF25-4C7E-A244-52AA58CA1969}"/>
              </a:ext>
            </a:extLst>
          </p:cNvPr>
          <p:cNvGrpSpPr/>
          <p:nvPr/>
        </p:nvGrpSpPr>
        <p:grpSpPr>
          <a:xfrm>
            <a:off x="2695395" y="4182292"/>
            <a:ext cx="1737870" cy="2675708"/>
            <a:chOff x="8182332" y="3277325"/>
            <a:chExt cx="2644277" cy="4071257"/>
          </a:xfrm>
        </p:grpSpPr>
        <p:sp>
          <p:nvSpPr>
            <p:cNvPr id="86" name="타원 85">
              <a:extLst>
                <a:ext uri="{FF2B5EF4-FFF2-40B4-BE49-F238E27FC236}">
                  <a16:creationId xmlns:a16="http://schemas.microsoft.com/office/drawing/2014/main" id="{AEC03827-41A1-4206-A1D3-3ECB2C5B51B4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3444B357-46ED-45CD-B5BE-2405C7A7141D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88" name="타원 87">
                <a:extLst>
                  <a:ext uri="{FF2B5EF4-FFF2-40B4-BE49-F238E27FC236}">
                    <a16:creationId xmlns:a16="http://schemas.microsoft.com/office/drawing/2014/main" id="{E26F53BA-28AC-4B06-9DE7-B1445C903F25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CA18B1"/>
                  </a:gs>
                  <a:gs pos="100000">
                    <a:srgbClr val="E949D2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9" name="타원 88">
                <a:extLst>
                  <a:ext uri="{FF2B5EF4-FFF2-40B4-BE49-F238E27FC236}">
                    <a16:creationId xmlns:a16="http://schemas.microsoft.com/office/drawing/2014/main" id="{A2DCEA8F-6CA7-4A3A-B091-521B6345AF0E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FB7F461C-6225-4976-9B66-EE27EAFF22CF}"/>
              </a:ext>
            </a:extLst>
          </p:cNvPr>
          <p:cNvSpPr/>
          <p:nvPr/>
        </p:nvSpPr>
        <p:spPr>
          <a:xfrm rot="12600000">
            <a:off x="4688075" y="236249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1266CEFF-49B0-4403-9F0E-23FC7CD8B6D7}"/>
              </a:ext>
            </a:extLst>
          </p:cNvPr>
          <p:cNvSpPr/>
          <p:nvPr/>
        </p:nvSpPr>
        <p:spPr>
          <a:xfrm rot="9000000">
            <a:off x="4752567" y="441985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2" name="화살표: 오른쪽 91">
            <a:extLst>
              <a:ext uri="{FF2B5EF4-FFF2-40B4-BE49-F238E27FC236}">
                <a16:creationId xmlns:a16="http://schemas.microsoft.com/office/drawing/2014/main" id="{3D16B232-38BC-4DD4-B1CB-31E9F6AF7431}"/>
              </a:ext>
            </a:extLst>
          </p:cNvPr>
          <p:cNvSpPr/>
          <p:nvPr/>
        </p:nvSpPr>
        <p:spPr>
          <a:xfrm rot="19800000">
            <a:off x="8547856" y="2421359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3" name="화살표: 오른쪽 92">
            <a:extLst>
              <a:ext uri="{FF2B5EF4-FFF2-40B4-BE49-F238E27FC236}">
                <a16:creationId xmlns:a16="http://schemas.microsoft.com/office/drawing/2014/main" id="{00A460FF-2BA9-4720-8E7F-8C230FE87C1D}"/>
              </a:ext>
            </a:extLst>
          </p:cNvPr>
          <p:cNvSpPr/>
          <p:nvPr/>
        </p:nvSpPr>
        <p:spPr>
          <a:xfrm rot="2700000">
            <a:off x="8462193" y="4222301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38B71F4-BC8D-425F-9960-43F3328CA44A}"/>
              </a:ext>
            </a:extLst>
          </p:cNvPr>
          <p:cNvSpPr txBox="1"/>
          <p:nvPr/>
        </p:nvSpPr>
        <p:spPr>
          <a:xfrm>
            <a:off x="2848981" y="204308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마케팅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EB83449-B3FD-42A4-893C-269F560E4F06}"/>
              </a:ext>
            </a:extLst>
          </p:cNvPr>
          <p:cNvSpPr txBox="1"/>
          <p:nvPr/>
        </p:nvSpPr>
        <p:spPr>
          <a:xfrm>
            <a:off x="3159963" y="260231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234C1BC-5E7C-4E67-A3D5-41A6F8769F4E}"/>
              </a:ext>
            </a:extLst>
          </p:cNvPr>
          <p:cNvSpPr txBox="1"/>
          <p:nvPr/>
        </p:nvSpPr>
        <p:spPr>
          <a:xfrm>
            <a:off x="3058974" y="4639863"/>
            <a:ext cx="1024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투자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E7B885C-ACCE-4C3E-A6C7-54041D673A7E}"/>
              </a:ext>
            </a:extLst>
          </p:cNvPr>
          <p:cNvSpPr txBox="1"/>
          <p:nvPr/>
        </p:nvSpPr>
        <p:spPr>
          <a:xfrm>
            <a:off x="3231296" y="519909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4883FB4-A60D-4690-B352-7C8FCD646B52}"/>
              </a:ext>
            </a:extLst>
          </p:cNvPr>
          <p:cNvSpPr txBox="1"/>
          <p:nvPr/>
        </p:nvSpPr>
        <p:spPr>
          <a:xfrm>
            <a:off x="9668201" y="2092327"/>
            <a:ext cx="1667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특허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/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법률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E4C70A1-5580-407B-A780-021E545A57B4}"/>
              </a:ext>
            </a:extLst>
          </p:cNvPr>
          <p:cNvSpPr txBox="1"/>
          <p:nvPr/>
        </p:nvSpPr>
        <p:spPr>
          <a:xfrm>
            <a:off x="10161923" y="260231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A335CAC-8DC7-4073-A51B-5D6479D36B2C}"/>
              </a:ext>
            </a:extLst>
          </p:cNvPr>
          <p:cNvSpPr txBox="1"/>
          <p:nvPr/>
        </p:nvSpPr>
        <p:spPr>
          <a:xfrm>
            <a:off x="9779608" y="4639863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글로벌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E2DC69A-F329-4D6D-9947-FF7AF660592F}"/>
              </a:ext>
            </a:extLst>
          </p:cNvPr>
          <p:cNvSpPr txBox="1"/>
          <p:nvPr/>
        </p:nvSpPr>
        <p:spPr>
          <a:xfrm>
            <a:off x="10161924" y="5199094"/>
            <a:ext cx="6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165926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5199760" y="6538278"/>
            <a:ext cx="21852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Copyright </a:t>
            </a:r>
            <a:r>
              <a:rPr kumimoji="0" lang="ko-KR" altLang="en-US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Ⓒ </a:t>
            </a: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EZ</a:t>
            </a:r>
            <a:r>
              <a:rPr kumimoji="0" lang="ko-KR" altLang="en-US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세상 파워포인트 </a:t>
            </a: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BLOG YOUTUBE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606716" y="3140968"/>
            <a:ext cx="6585284" cy="504056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34721" y="2750083"/>
            <a:ext cx="3050696" cy="1204511"/>
            <a:chOff x="2393815" y="2856010"/>
            <a:chExt cx="3050696" cy="1204511"/>
          </a:xfrm>
        </p:grpSpPr>
        <p:sp>
          <p:nvSpPr>
            <p:cNvPr id="2" name="직사각형 1"/>
            <p:cNvSpPr/>
            <p:nvPr/>
          </p:nvSpPr>
          <p:spPr>
            <a:xfrm>
              <a:off x="2546167" y="3814300"/>
              <a:ext cx="12105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2 0 1 7 . 0 7 . 2 5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93815" y="3265184"/>
              <a:ext cx="21162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1" i="0" u="none" strike="noStrike" kern="1200" cap="none" spc="60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감사합니다</a:t>
              </a:r>
              <a:endParaRPr kumimoji="0" lang="en-US" altLang="ko-KR" sz="2400" b="1" i="0" u="none" strike="noStrike" kern="1200" cap="none" spc="6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465810" y="2856010"/>
              <a:ext cx="29787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프로젝트」 운영사무국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456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/>
          <p:cNvSpPr/>
          <p:nvPr/>
        </p:nvSpPr>
        <p:spPr>
          <a:xfrm>
            <a:off x="1143000" y="2537616"/>
            <a:ext cx="2576736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5480" y="2473371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CONTENTS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3862743" y="2537615"/>
            <a:ext cx="2255801" cy="837094"/>
            <a:chOff x="3910608" y="2537615"/>
            <a:chExt cx="2255801" cy="837094"/>
          </a:xfrm>
        </p:grpSpPr>
        <p:sp>
          <p:nvSpPr>
            <p:cNvPr id="7" name="TextBox 6"/>
            <p:cNvSpPr txBox="1"/>
            <p:nvPr/>
          </p:nvSpPr>
          <p:spPr>
            <a:xfrm>
              <a:off x="4295384" y="253761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사업개요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910608" y="2537615"/>
              <a:ext cx="2343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</a:t>
              </a:r>
              <a:endParaRPr lang="ko-KR" altLang="en-US" sz="1400" dirty="0">
                <a:solidFill>
                  <a:srgbClr val="92D050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95384" y="2820711"/>
              <a:ext cx="187102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추진배경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사업목표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주요사업내용과 기대효과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3834690" y="3789041"/>
            <a:ext cx="2036991" cy="820621"/>
            <a:chOff x="3882556" y="3924740"/>
            <a:chExt cx="2036991" cy="820621"/>
          </a:xfrm>
        </p:grpSpPr>
        <p:sp>
          <p:nvSpPr>
            <p:cNvPr id="9" name="TextBox 8"/>
            <p:cNvSpPr txBox="1"/>
            <p:nvPr/>
          </p:nvSpPr>
          <p:spPr>
            <a:xfrm>
              <a:off x="4295384" y="3924740"/>
              <a:ext cx="1624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000000 </a:t>
              </a:r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회사 소개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882556" y="3924740"/>
              <a:ext cx="28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95384" y="4191363"/>
              <a:ext cx="11849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설립목적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주요사업내용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조직도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3834690" y="4996230"/>
            <a:ext cx="2156667" cy="837094"/>
            <a:chOff x="3882556" y="5029065"/>
            <a:chExt cx="2156667" cy="837094"/>
          </a:xfrm>
        </p:grpSpPr>
        <p:sp>
          <p:nvSpPr>
            <p:cNvPr id="13" name="TextBox 12"/>
            <p:cNvSpPr txBox="1"/>
            <p:nvPr/>
          </p:nvSpPr>
          <p:spPr>
            <a:xfrm>
              <a:off x="4296438" y="5029065"/>
              <a:ext cx="1386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 수행 실적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882556" y="5029065"/>
              <a:ext cx="3337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III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96438" y="5312161"/>
              <a:ext cx="17427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000 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프로젝트 운영실적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0000 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네트워크 운영실적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7320137" y="3356992"/>
            <a:ext cx="2163079" cy="963558"/>
            <a:chOff x="6924834" y="2589720"/>
            <a:chExt cx="2163079" cy="963558"/>
          </a:xfrm>
        </p:grpSpPr>
        <p:sp>
          <p:nvSpPr>
            <p:cNvPr id="15" name="TextBox 14"/>
            <p:cNvSpPr txBox="1"/>
            <p:nvPr/>
          </p:nvSpPr>
          <p:spPr>
            <a:xfrm>
              <a:off x="7338716" y="2589720"/>
              <a:ext cx="1386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 추진 전략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6924834" y="2589720"/>
              <a:ext cx="3545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IV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38716" y="2845392"/>
              <a:ext cx="1749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 목표 및 비전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추진전략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구축 운영방식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조직 및 인력 활용 계획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7320137" y="4595242"/>
            <a:ext cx="2419559" cy="655782"/>
            <a:chOff x="6924834" y="3827970"/>
            <a:chExt cx="2419559" cy="655782"/>
          </a:xfrm>
        </p:grpSpPr>
        <p:sp>
          <p:nvSpPr>
            <p:cNvPr id="25" name="TextBox 24"/>
            <p:cNvSpPr txBox="1"/>
            <p:nvPr/>
          </p:nvSpPr>
          <p:spPr>
            <a:xfrm>
              <a:off x="7338716" y="382797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세부사업계획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6924834" y="3827970"/>
              <a:ext cx="3048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V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38716" y="4083642"/>
              <a:ext cx="20056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 err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당해년도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 사업 계획 및 일정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각 사업별 세부 추진 계획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7320137" y="5512634"/>
            <a:ext cx="1137157" cy="307777"/>
            <a:chOff x="6924834" y="5661248"/>
            <a:chExt cx="1137157" cy="307777"/>
          </a:xfrm>
        </p:grpSpPr>
        <p:sp>
          <p:nvSpPr>
            <p:cNvPr id="36" name="TextBox 35"/>
            <p:cNvSpPr txBox="1"/>
            <p:nvPr/>
          </p:nvSpPr>
          <p:spPr>
            <a:xfrm>
              <a:off x="7338716" y="5661248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사업비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924834" y="5661248"/>
              <a:ext cx="3545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VI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  <p:cxnSp>
        <p:nvCxnSpPr>
          <p:cNvPr id="38" name="직선 연결선 37"/>
          <p:cNvCxnSpPr/>
          <p:nvPr/>
        </p:nvCxnSpPr>
        <p:spPr>
          <a:xfrm>
            <a:off x="3719736" y="2537616"/>
            <a:ext cx="5010" cy="329570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7243118" y="2537616"/>
            <a:ext cx="5010" cy="329570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231924" y="2572872"/>
            <a:ext cx="833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· · · 3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67940" y="3840219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 · · 7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3752" y="503558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11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33871" y="3383580"/>
            <a:ext cx="5934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18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974561" y="4617760"/>
            <a:ext cx="652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26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796627" y="5535712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· · 41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859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기차, 트랙, 플랫폼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27" b="2687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0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7766407" y="1896482"/>
            <a:ext cx="3537546" cy="3023385"/>
            <a:chOff x="3260824" y="2233836"/>
            <a:chExt cx="3537546" cy="3023385"/>
          </a:xfrm>
        </p:grpSpPr>
        <p:sp>
          <p:nvSpPr>
            <p:cNvPr id="31" name="대각선 방향의 모서리가 잘린 사각형 30"/>
            <p:cNvSpPr/>
            <p:nvPr/>
          </p:nvSpPr>
          <p:spPr>
            <a:xfrm>
              <a:off x="3440832" y="2348880"/>
              <a:ext cx="3240360" cy="2736304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68936" y="2821915"/>
              <a:ext cx="19415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사업개요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864786" y="2818836"/>
              <a:ext cx="45878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I.</a:t>
              </a:r>
              <a:endParaRPr lang="ko-KR" altLang="en-US" sz="3600" b="1" dirty="0"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09863" y="3629512"/>
              <a:ext cx="268855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추진배경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사업목표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주요사업 내용과 기대효과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33" name="직선 연결선 32"/>
            <p:cNvCxnSpPr/>
            <p:nvPr/>
          </p:nvCxnSpPr>
          <p:spPr>
            <a:xfrm flipV="1">
              <a:off x="3260824" y="2233836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flipV="1">
              <a:off x="5996731" y="4465133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3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4FE376-6782-4207-BBAE-B5C64BDC7847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9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사업 개요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19616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추진 배경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사업 목표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AFE08FF5-7F94-4117-80D4-8D381DC69874}"/>
              </a:ext>
            </a:extLst>
          </p:cNvPr>
          <p:cNvSpPr/>
          <p:nvPr/>
        </p:nvSpPr>
        <p:spPr>
          <a:xfrm>
            <a:off x="2945797" y="983556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7857F0D-7B97-4799-8B89-0FE684F6C901}"/>
              </a:ext>
            </a:extLst>
          </p:cNvPr>
          <p:cNvSpPr/>
          <p:nvPr/>
        </p:nvSpPr>
        <p:spPr>
          <a:xfrm>
            <a:off x="2945797" y="1725323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80071F5-868B-4F2E-A6E9-BA35609581BA}"/>
              </a:ext>
            </a:extLst>
          </p:cNvPr>
          <p:cNvSpPr/>
          <p:nvPr/>
        </p:nvSpPr>
        <p:spPr>
          <a:xfrm>
            <a:off x="2945797" y="2467088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A53D861A-9208-4911-96CC-28A0F7BD726A}"/>
              </a:ext>
            </a:extLst>
          </p:cNvPr>
          <p:cNvSpPr/>
          <p:nvPr/>
        </p:nvSpPr>
        <p:spPr>
          <a:xfrm>
            <a:off x="2945797" y="3194797"/>
            <a:ext cx="8499508" cy="60919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7B7D76D8-E05E-45EB-BDE2-48231EEAC57E}"/>
              </a:ext>
            </a:extLst>
          </p:cNvPr>
          <p:cNvSpPr/>
          <p:nvPr/>
        </p:nvSpPr>
        <p:spPr>
          <a:xfrm>
            <a:off x="2945797" y="3936564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E632A0B1-058A-4CA0-86BC-C897B3C3124B}"/>
              </a:ext>
            </a:extLst>
          </p:cNvPr>
          <p:cNvSpPr/>
          <p:nvPr/>
        </p:nvSpPr>
        <p:spPr>
          <a:xfrm>
            <a:off x="2945797" y="4678329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7060489-D2E6-433E-B1F8-65D02B9AD03F}"/>
              </a:ext>
            </a:extLst>
          </p:cNvPr>
          <p:cNvSpPr/>
          <p:nvPr/>
        </p:nvSpPr>
        <p:spPr>
          <a:xfrm>
            <a:off x="2945797" y="5420096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9A8AAC-A039-4567-AA4B-7D34CB29F89D}"/>
              </a:ext>
            </a:extLst>
          </p:cNvPr>
          <p:cNvSpPr/>
          <p:nvPr/>
        </p:nvSpPr>
        <p:spPr>
          <a:xfrm>
            <a:off x="3068052" y="1005758"/>
            <a:ext cx="3118401" cy="46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0000000000000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6F9E82ED-055B-43E4-B05D-1499185F78BF}"/>
              </a:ext>
            </a:extLst>
          </p:cNvPr>
          <p:cNvSpPr/>
          <p:nvPr/>
        </p:nvSpPr>
        <p:spPr>
          <a:xfrm>
            <a:off x="3068051" y="1739389"/>
            <a:ext cx="58345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간의 구축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운영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C887DF-8A76-4F0D-9038-FF81171DD1E6}"/>
              </a:ext>
            </a:extLst>
          </p:cNvPr>
          <p:cNvSpPr/>
          <p:nvPr/>
        </p:nvSpPr>
        <p:spPr>
          <a:xfrm>
            <a:off x="3068052" y="2467088"/>
            <a:ext cx="43120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 </a:t>
            </a:r>
            <a:r>
              <a:rPr lang="ko-KR" altLang="en-US" sz="16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지도사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 및 교육지원사업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5802E46-3CFA-4A99-98C1-CCE8F531FC77}"/>
              </a:ext>
            </a:extLst>
          </p:cNvPr>
          <p:cNvSpPr/>
          <p:nvPr/>
        </p:nvSpPr>
        <p:spPr>
          <a:xfrm>
            <a:off x="3068050" y="3194797"/>
            <a:ext cx="8222249" cy="49744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000000 </a:t>
            </a:r>
            <a:r>
              <a:rPr lang="en-US" altLang="ko-KR" sz="2000" b="1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안내</a:t>
            </a:r>
            <a:r>
              <a:rPr lang="en-US" altLang="ko-KR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시설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 </a:t>
            </a:r>
            <a:r>
              <a: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등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 </a:t>
            </a:r>
            <a:r>
              <a: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관련 시설의 조성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·</a:t>
            </a:r>
            <a:r>
              <a: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정비 또는 운영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·</a:t>
            </a:r>
            <a:r>
              <a: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관리 사업</a:t>
            </a: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8F8CC88-B44D-4F78-A257-E89392715A9D}"/>
              </a:ext>
            </a:extLst>
          </p:cNvPr>
          <p:cNvSpPr/>
          <p:nvPr/>
        </p:nvSpPr>
        <p:spPr>
          <a:xfrm>
            <a:off x="3068051" y="4013485"/>
            <a:ext cx="74886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기술의 개발 및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시설의 표준화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51002F77-69C8-4682-89B5-A1582435E59D}"/>
              </a:ext>
            </a:extLst>
          </p:cNvPr>
          <p:cNvSpPr/>
          <p:nvPr/>
        </p:nvSpPr>
        <p:spPr>
          <a:xfrm>
            <a:off x="3068052" y="4755367"/>
            <a:ext cx="4363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의 기술개발 및 교육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훈련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7D6E7E76-69FD-4809-89CA-9CE7D0455A1C}"/>
              </a:ext>
            </a:extLst>
          </p:cNvPr>
          <p:cNvSpPr/>
          <p:nvPr/>
        </p:nvSpPr>
        <p:spPr>
          <a:xfrm>
            <a:off x="3068051" y="5491209"/>
            <a:ext cx="6332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한 문화의 확산과 발전을 위한 조사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rPr>
              <a:t>연구 및 홍보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명조" panose="02020603020101020101" pitchFamily="18" charset="-127"/>
              <a:ea typeface="나눔명조" panose="02020603020101020101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2C78E998-EAEE-48F5-83A9-AA49CD86C913}"/>
              </a:ext>
            </a:extLst>
          </p:cNvPr>
          <p:cNvSpPr/>
          <p:nvPr/>
        </p:nvSpPr>
        <p:spPr>
          <a:xfrm>
            <a:off x="2504728" y="1099581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01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3" name="직선 연결선 82">
            <a:extLst>
              <a:ext uri="{FF2B5EF4-FFF2-40B4-BE49-F238E27FC236}">
                <a16:creationId xmlns:a16="http://schemas.microsoft.com/office/drawing/2014/main" id="{C2E9E4AD-BFDF-4F84-BF81-7456C15F27EE}"/>
              </a:ext>
            </a:extLst>
          </p:cNvPr>
          <p:cNvCxnSpPr>
            <a:stCxn id="82" idx="3"/>
            <a:endCxn id="57" idx="1"/>
          </p:cNvCxnSpPr>
          <p:nvPr/>
        </p:nvCxnSpPr>
        <p:spPr>
          <a:xfrm flipV="1">
            <a:off x="2832037" y="1086753"/>
            <a:ext cx="129065" cy="2142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60B6A2F3-DCFD-403B-BEAC-1E210732A0D2}"/>
              </a:ext>
            </a:extLst>
          </p:cNvPr>
          <p:cNvSpPr/>
          <p:nvPr/>
        </p:nvSpPr>
        <p:spPr>
          <a:xfrm>
            <a:off x="2504728" y="186196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02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6" name="직선 연결선 85">
            <a:extLst>
              <a:ext uri="{FF2B5EF4-FFF2-40B4-BE49-F238E27FC236}">
                <a16:creationId xmlns:a16="http://schemas.microsoft.com/office/drawing/2014/main" id="{607700DC-24B0-4593-8DCA-AB3627A96AC5}"/>
              </a:ext>
            </a:extLst>
          </p:cNvPr>
          <p:cNvCxnSpPr>
            <a:stCxn id="85" idx="3"/>
          </p:cNvCxnSpPr>
          <p:nvPr/>
        </p:nvCxnSpPr>
        <p:spPr>
          <a:xfrm>
            <a:off x="2832037" y="206336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05F3C0ED-B400-4C4C-AA39-BC6EC1D6FF82}"/>
              </a:ext>
            </a:extLst>
          </p:cNvPr>
          <p:cNvSpPr/>
          <p:nvPr/>
        </p:nvSpPr>
        <p:spPr>
          <a:xfrm>
            <a:off x="2504728" y="258966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03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9" name="직선 연결선 88">
            <a:extLst>
              <a:ext uri="{FF2B5EF4-FFF2-40B4-BE49-F238E27FC236}">
                <a16:creationId xmlns:a16="http://schemas.microsoft.com/office/drawing/2014/main" id="{8898CCA3-C8CD-4EFF-B0F9-B03DFB560268}"/>
              </a:ext>
            </a:extLst>
          </p:cNvPr>
          <p:cNvCxnSpPr>
            <a:stCxn id="88" idx="3"/>
          </p:cNvCxnSpPr>
          <p:nvPr/>
        </p:nvCxnSpPr>
        <p:spPr>
          <a:xfrm>
            <a:off x="2832037" y="279106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ABF4E28F-DFE5-452D-88E4-F955C64A4399}"/>
              </a:ext>
            </a:extLst>
          </p:cNvPr>
          <p:cNvSpPr/>
          <p:nvPr/>
        </p:nvSpPr>
        <p:spPr>
          <a:xfrm>
            <a:off x="2504728" y="3313952"/>
            <a:ext cx="327309" cy="402799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04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2" name="직선 연결선 91">
            <a:extLst>
              <a:ext uri="{FF2B5EF4-FFF2-40B4-BE49-F238E27FC236}">
                <a16:creationId xmlns:a16="http://schemas.microsoft.com/office/drawing/2014/main" id="{DD5103DC-72C7-42BC-BE5D-C9032C75E2F4}"/>
              </a:ext>
            </a:extLst>
          </p:cNvPr>
          <p:cNvCxnSpPr>
            <a:stCxn id="91" idx="3"/>
          </p:cNvCxnSpPr>
          <p:nvPr/>
        </p:nvCxnSpPr>
        <p:spPr>
          <a:xfrm>
            <a:off x="2832037" y="3515352"/>
            <a:ext cx="11376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2D8F95DC-101C-4429-9CD9-A85A9D763C4F}"/>
              </a:ext>
            </a:extLst>
          </p:cNvPr>
          <p:cNvSpPr/>
          <p:nvPr/>
        </p:nvSpPr>
        <p:spPr>
          <a:xfrm>
            <a:off x="2504728" y="4039761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05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277A7574-38CF-4E33-BC46-2C3A661DF48E}"/>
              </a:ext>
            </a:extLst>
          </p:cNvPr>
          <p:cNvCxnSpPr>
            <a:stCxn id="94" idx="3"/>
          </p:cNvCxnSpPr>
          <p:nvPr/>
        </p:nvCxnSpPr>
        <p:spPr>
          <a:xfrm>
            <a:off x="2832037" y="4241161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388070DF-4CC1-40CB-B658-D76E76FFDDAD}"/>
              </a:ext>
            </a:extLst>
          </p:cNvPr>
          <p:cNvSpPr/>
          <p:nvPr/>
        </p:nvSpPr>
        <p:spPr>
          <a:xfrm>
            <a:off x="2504728" y="480090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06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8" name="직선 연결선 97">
            <a:extLst>
              <a:ext uri="{FF2B5EF4-FFF2-40B4-BE49-F238E27FC236}">
                <a16:creationId xmlns:a16="http://schemas.microsoft.com/office/drawing/2014/main" id="{D2A1AB9F-7614-4336-AC6B-EA3970474BE8}"/>
              </a:ext>
            </a:extLst>
          </p:cNvPr>
          <p:cNvCxnSpPr>
            <a:stCxn id="97" idx="3"/>
          </p:cNvCxnSpPr>
          <p:nvPr/>
        </p:nvCxnSpPr>
        <p:spPr>
          <a:xfrm>
            <a:off x="2832037" y="500230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C61805C6-03AA-48EC-893E-460528E98BC0}"/>
              </a:ext>
            </a:extLst>
          </p:cNvPr>
          <p:cNvSpPr/>
          <p:nvPr/>
        </p:nvSpPr>
        <p:spPr>
          <a:xfrm>
            <a:off x="2504728" y="5523293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07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101" name="직선 연결선 100">
            <a:extLst>
              <a:ext uri="{FF2B5EF4-FFF2-40B4-BE49-F238E27FC236}">
                <a16:creationId xmlns:a16="http://schemas.microsoft.com/office/drawing/2014/main" id="{EC27BF9F-A1D4-4422-8C4D-AD08ACB16F6D}"/>
              </a:ext>
            </a:extLst>
          </p:cNvPr>
          <p:cNvCxnSpPr>
            <a:stCxn id="100" idx="3"/>
          </p:cNvCxnSpPr>
          <p:nvPr/>
        </p:nvCxnSpPr>
        <p:spPr>
          <a:xfrm>
            <a:off x="2832037" y="5724693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514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15526" b="3162"/>
          <a:stretch/>
        </p:blipFill>
        <p:spPr>
          <a:xfrm>
            <a:off x="0" y="0"/>
            <a:ext cx="12202493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5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CE401126-FB00-4BEE-81C5-7A676BB516C7}"/>
              </a:ext>
            </a:extLst>
          </p:cNvPr>
          <p:cNvGrpSpPr/>
          <p:nvPr/>
        </p:nvGrpSpPr>
        <p:grpSpPr>
          <a:xfrm>
            <a:off x="6457635" y="2115260"/>
            <a:ext cx="5215724" cy="2627480"/>
            <a:chOff x="2820182" y="2230787"/>
            <a:chExt cx="4018186" cy="2627480"/>
          </a:xfrm>
        </p:grpSpPr>
        <p:sp>
          <p:nvSpPr>
            <p:cNvPr id="22" name="대각선 방향의 모서리가 잘린 사각형 30">
              <a:extLst>
                <a:ext uri="{FF2B5EF4-FFF2-40B4-BE49-F238E27FC236}">
                  <a16:creationId xmlns:a16="http://schemas.microsoft.com/office/drawing/2014/main" id="{BF2C08B8-5D04-437E-BF52-08C7EBBA80CE}"/>
                </a:ext>
              </a:extLst>
            </p:cNvPr>
            <p:cNvSpPr/>
            <p:nvPr/>
          </p:nvSpPr>
          <p:spPr>
            <a:xfrm>
              <a:off x="3013257" y="2498691"/>
              <a:ext cx="3632037" cy="2160240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40641A-02E6-4963-B468-37B92D0BD75E}"/>
                </a:ext>
              </a:extLst>
            </p:cNvPr>
            <p:cNvSpPr txBox="1"/>
            <p:nvPr/>
          </p:nvSpPr>
          <p:spPr>
            <a:xfrm>
              <a:off x="3728864" y="2849614"/>
              <a:ext cx="25553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000000 </a:t>
              </a:r>
              <a:r>
                <a:rPr lang="ko-KR" altLang="en-US" sz="32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지원 센터</a:t>
              </a:r>
              <a:endPara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188422E2-8E8A-4A78-83CF-81425481018A}"/>
                </a:ext>
              </a:extLst>
            </p:cNvPr>
            <p:cNvSpPr/>
            <p:nvPr/>
          </p:nvSpPr>
          <p:spPr>
            <a:xfrm>
              <a:off x="3201955" y="2818836"/>
              <a:ext cx="4670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II.</a:t>
              </a:r>
              <a:endParaRPr lang="ko-KR" altLang="en-US" sz="3600" b="1" dirty="0"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702987E-5B5B-4E75-B826-9DAD2535DB70}"/>
                </a:ext>
              </a:extLst>
            </p:cNvPr>
            <p:cNvSpPr txBox="1"/>
            <p:nvPr/>
          </p:nvSpPr>
          <p:spPr>
            <a:xfrm>
              <a:off x="3782435" y="3558981"/>
              <a:ext cx="127101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설립목적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주요사업 내용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조직도</a:t>
              </a:r>
            </a:p>
          </p:txBody>
        </p: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ACC69D6A-090A-406B-9AE6-F74DF737F938}"/>
                </a:ext>
              </a:extLst>
            </p:cNvPr>
            <p:cNvCxnSpPr/>
            <p:nvPr/>
          </p:nvCxnSpPr>
          <p:spPr>
            <a:xfrm flipV="1">
              <a:off x="2820182" y="2230787"/>
              <a:ext cx="725769" cy="931495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5F158CDB-FE25-40CF-9B5A-29A653A334DA}"/>
                </a:ext>
              </a:extLst>
            </p:cNvPr>
            <p:cNvCxnSpPr/>
            <p:nvPr/>
          </p:nvCxnSpPr>
          <p:spPr>
            <a:xfrm flipV="1">
              <a:off x="6195433" y="4052518"/>
              <a:ext cx="642935" cy="805749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5941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pic>
        <p:nvPicPr>
          <p:cNvPr id="37" name="그림 36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0491D6AE-DE8A-422D-81E6-8EF21118D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1492282"/>
            <a:ext cx="3365227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 descr="노트북, 테이블, 컴퓨터, 앉아있는이(가) 표시된 사진&#10;&#10;매우 높은 신뢰도로 생성된 설명">
            <a:extLst>
              <a:ext uri="{FF2B5EF4-FFF2-40B4-BE49-F238E27FC236}">
                <a16:creationId xmlns:a16="http://schemas.microsoft.com/office/drawing/2014/main" id="{ABE57E9B-7D7F-4AD5-A0BC-E3BE440CC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4030765"/>
            <a:ext cx="3365227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그림 38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F694A35E-5D93-4EB4-99E6-DE2336F94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1492282"/>
            <a:ext cx="3365228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그림 39" descr="원격, 실내, 제어, 소파이(가) 표시된 사진&#10;&#10;매우 높은 신뢰도로 생성된 설명">
            <a:extLst>
              <a:ext uri="{FF2B5EF4-FFF2-40B4-BE49-F238E27FC236}">
                <a16:creationId xmlns:a16="http://schemas.microsoft.com/office/drawing/2014/main" id="{22F2BEAA-6C44-46F0-A833-5CFCD2AF2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4030765"/>
            <a:ext cx="3349452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CDADF4E-08CA-47B4-AE37-250909C15A16}"/>
              </a:ext>
            </a:extLst>
          </p:cNvPr>
          <p:cNvSpPr/>
          <p:nvPr/>
        </p:nvSpPr>
        <p:spPr>
          <a:xfrm>
            <a:off x="2380557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9A42DC6E-F7BC-4117-9EBD-B6F99EC7C3D4}"/>
              </a:ext>
            </a:extLst>
          </p:cNvPr>
          <p:cNvSpPr/>
          <p:nvPr/>
        </p:nvSpPr>
        <p:spPr>
          <a:xfrm>
            <a:off x="7251184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8F6ECEE-4CB9-4F73-8CE1-FA918A6F2598}"/>
              </a:ext>
            </a:extLst>
          </p:cNvPr>
          <p:cNvSpPr/>
          <p:nvPr/>
        </p:nvSpPr>
        <p:spPr>
          <a:xfrm>
            <a:off x="2380557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482CDDA4-ECDF-424B-9B5C-1E0816A705CC}"/>
              </a:ext>
            </a:extLst>
          </p:cNvPr>
          <p:cNvSpPr/>
          <p:nvPr/>
        </p:nvSpPr>
        <p:spPr>
          <a:xfrm>
            <a:off x="7251184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B99ADF-D9C8-4CE9-8FC1-1B300DBFAF7C}"/>
              </a:ext>
            </a:extLst>
          </p:cNvPr>
          <p:cNvSpPr txBox="1"/>
          <p:nvPr/>
        </p:nvSpPr>
        <p:spPr>
          <a:xfrm>
            <a:off x="3461603" y="3444799"/>
            <a:ext cx="2130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5DE571-428C-45D3-B341-B6AD015041EC}"/>
              </a:ext>
            </a:extLst>
          </p:cNvPr>
          <p:cNvSpPr txBox="1"/>
          <p:nvPr/>
        </p:nvSpPr>
        <p:spPr>
          <a:xfrm>
            <a:off x="7926798" y="3444799"/>
            <a:ext cx="2925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스마트기기를 활용한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D1674B-03A5-4FFF-B8DD-63B3262BD059}"/>
              </a:ext>
            </a:extLst>
          </p:cNvPr>
          <p:cNvSpPr txBox="1"/>
          <p:nvPr/>
        </p:nvSpPr>
        <p:spPr>
          <a:xfrm>
            <a:off x="3275657" y="5987070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스마트기기와의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E385326-A130-4C91-A2CF-CAA6C646E7C9}"/>
              </a:ext>
            </a:extLst>
          </p:cNvPr>
          <p:cNvSpPr txBox="1"/>
          <p:nvPr/>
        </p:nvSpPr>
        <p:spPr>
          <a:xfrm>
            <a:off x="7926798" y="5987070"/>
            <a:ext cx="2925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자유로운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971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기차, 트랙, 플랫폼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27" b="2687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7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6A2BB5BC-40CB-416F-BB19-005779D23958}"/>
              </a:ext>
            </a:extLst>
          </p:cNvPr>
          <p:cNvGrpSpPr/>
          <p:nvPr/>
        </p:nvGrpSpPr>
        <p:grpSpPr>
          <a:xfrm>
            <a:off x="6738400" y="2002350"/>
            <a:ext cx="4360853" cy="2853299"/>
            <a:chOff x="2771031" y="2079803"/>
            <a:chExt cx="4360853" cy="2853299"/>
          </a:xfrm>
        </p:grpSpPr>
        <p:sp>
          <p:nvSpPr>
            <p:cNvPr id="22" name="대각선 방향의 모서리가 잘린 사각형 30">
              <a:extLst>
                <a:ext uri="{FF2B5EF4-FFF2-40B4-BE49-F238E27FC236}">
                  <a16:creationId xmlns:a16="http://schemas.microsoft.com/office/drawing/2014/main" id="{1A313F86-A493-42EA-9D2B-323DC5DE4A28}"/>
                </a:ext>
              </a:extLst>
            </p:cNvPr>
            <p:cNvSpPr/>
            <p:nvPr/>
          </p:nvSpPr>
          <p:spPr>
            <a:xfrm>
              <a:off x="2936776" y="2224993"/>
              <a:ext cx="4032448" cy="2541981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15F726-6A89-4EB3-B6B6-EDE8907E4D24}"/>
                </a:ext>
              </a:extLst>
            </p:cNvPr>
            <p:cNvSpPr txBox="1"/>
            <p:nvPr/>
          </p:nvSpPr>
          <p:spPr>
            <a:xfrm>
              <a:off x="3808259" y="2674398"/>
              <a:ext cx="30957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사업 수행 실적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CF98885-1CEB-42FC-B726-4175F85426BE}"/>
                </a:ext>
              </a:extLst>
            </p:cNvPr>
            <p:cNvSpPr/>
            <p:nvPr/>
          </p:nvSpPr>
          <p:spPr>
            <a:xfrm>
              <a:off x="3152800" y="2671319"/>
              <a:ext cx="75373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III.</a:t>
              </a:r>
              <a:endParaRPr lang="ko-KR" altLang="en-US" sz="3600" b="1" dirty="0"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9BAC73-A0E8-4E86-A2E5-BEF21BAD90F3}"/>
                </a:ext>
              </a:extLst>
            </p:cNvPr>
            <p:cNvSpPr txBox="1"/>
            <p:nvPr/>
          </p:nvSpPr>
          <p:spPr>
            <a:xfrm>
              <a:off x="3909738" y="3559388"/>
              <a:ext cx="254909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arenR"/>
              </a:pP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프로젝트 운영실적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0000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네트워크 운영실적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AC0CEB6-5B39-4932-A411-A21742B14CB8}"/>
                </a:ext>
              </a:extLst>
            </p:cNvPr>
            <p:cNvCxnSpPr/>
            <p:nvPr/>
          </p:nvCxnSpPr>
          <p:spPr>
            <a:xfrm flipV="1">
              <a:off x="2771031" y="2079803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D4589910-A036-425B-91E8-8B09ABBB3925}"/>
                </a:ext>
              </a:extLst>
            </p:cNvPr>
            <p:cNvCxnSpPr/>
            <p:nvPr/>
          </p:nvCxnSpPr>
          <p:spPr>
            <a:xfrm flipV="1">
              <a:off x="6330245" y="4141014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5760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pic>
        <p:nvPicPr>
          <p:cNvPr id="22" name="그림 21" descr="남자, 사람, 실내, 착용이(가) 표시된 사진&#10;&#10;매우 높은 신뢰도로 생성된 설명">
            <a:extLst>
              <a:ext uri="{FF2B5EF4-FFF2-40B4-BE49-F238E27FC236}">
                <a16:creationId xmlns:a16="http://schemas.microsoft.com/office/drawing/2014/main" id="{6EAE6F90-B7B6-4C68-BDEF-A8C635A13F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3" t="39601" r="9429" b="23048"/>
          <a:stretch/>
        </p:blipFill>
        <p:spPr>
          <a:xfrm>
            <a:off x="3136899" y="1209726"/>
            <a:ext cx="8475355" cy="2602482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85741719-AC2C-4783-8716-8A4704F167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9" t="15002" r="10483" b="15002"/>
          <a:stretch/>
        </p:blipFill>
        <p:spPr>
          <a:xfrm>
            <a:off x="9685855" y="2588367"/>
            <a:ext cx="1951442" cy="1951442"/>
          </a:xfrm>
          <a:prstGeom prst="ellipse">
            <a:avLst/>
          </a:prstGeom>
          <a:ln w="44450">
            <a:solidFill>
              <a:srgbClr val="35D3CB"/>
            </a:solidFill>
          </a:ln>
        </p:spPr>
      </p:pic>
      <p:pic>
        <p:nvPicPr>
          <p:cNvPr id="24" name="그림 23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A88582A7-CB46-478F-9B42-8461CE4DE4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2766120" y="2453640"/>
            <a:ext cx="1950720" cy="1950720"/>
          </a:xfrm>
          <a:prstGeom prst="ellipse">
            <a:avLst/>
          </a:prstGeom>
          <a:ln w="44450">
            <a:solidFill>
              <a:srgbClr val="35D3CB"/>
            </a:solidFill>
          </a:ln>
        </p:spPr>
      </p:pic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803A51E1-20EC-4F7B-98A7-E3F218738085}"/>
              </a:ext>
            </a:extLst>
          </p:cNvPr>
          <p:cNvCxnSpPr>
            <a:cxnSpLocks/>
          </p:cNvCxnSpPr>
          <p:nvPr/>
        </p:nvCxnSpPr>
        <p:spPr>
          <a:xfrm flipV="1">
            <a:off x="4356406" y="2198263"/>
            <a:ext cx="1200150" cy="697337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68ADB192-4B0B-417B-82C3-6109262635D4}"/>
              </a:ext>
            </a:extLst>
          </p:cNvPr>
          <p:cNvCxnSpPr>
            <a:cxnSpLocks/>
          </p:cNvCxnSpPr>
          <p:nvPr/>
        </p:nvCxnSpPr>
        <p:spPr>
          <a:xfrm flipH="1" flipV="1">
            <a:off x="9176362" y="2381251"/>
            <a:ext cx="1018986" cy="620975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23B8D31-022A-40F9-945A-29E690291F2F}"/>
              </a:ext>
            </a:extLst>
          </p:cNvPr>
          <p:cNvSpPr txBox="1"/>
          <p:nvPr/>
        </p:nvSpPr>
        <p:spPr>
          <a:xfrm>
            <a:off x="3300801" y="4689911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01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50FC7F-ED64-44B9-9649-36D7C4F7FE4E}"/>
              </a:ext>
            </a:extLst>
          </p:cNvPr>
          <p:cNvSpPr txBox="1"/>
          <p:nvPr/>
        </p:nvSpPr>
        <p:spPr>
          <a:xfrm>
            <a:off x="4508389" y="4751466"/>
            <a:ext cx="3589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활용을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시작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5423FB7-9047-4127-A9D8-C463597484A3}"/>
              </a:ext>
            </a:extLst>
          </p:cNvPr>
          <p:cNvSpPr/>
          <p:nvPr/>
        </p:nvSpPr>
        <p:spPr>
          <a:xfrm>
            <a:off x="3136900" y="4720688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C3E4B6-7CC1-407B-A28D-18140399C84E}"/>
              </a:ext>
            </a:extLst>
          </p:cNvPr>
          <p:cNvSpPr txBox="1"/>
          <p:nvPr/>
        </p:nvSpPr>
        <p:spPr>
          <a:xfrm>
            <a:off x="3300801" y="5221429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02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6E25ED-FC6F-43EB-97BD-845EC9CF3B7C}"/>
              </a:ext>
            </a:extLst>
          </p:cNvPr>
          <p:cNvSpPr txBox="1"/>
          <p:nvPr/>
        </p:nvSpPr>
        <p:spPr>
          <a:xfrm>
            <a:off x="4508389" y="5282984"/>
            <a:ext cx="3466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생산을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진행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8E6A9A77-114F-4A95-A0B2-C7D42780B06B}"/>
              </a:ext>
            </a:extLst>
          </p:cNvPr>
          <p:cNvSpPr/>
          <p:nvPr/>
        </p:nvSpPr>
        <p:spPr>
          <a:xfrm>
            <a:off x="3136900" y="5252206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3CCE7E-4E7B-44EA-9260-F0CD9DC0A45D}"/>
              </a:ext>
            </a:extLst>
          </p:cNvPr>
          <p:cNvSpPr txBox="1"/>
          <p:nvPr/>
        </p:nvSpPr>
        <p:spPr>
          <a:xfrm>
            <a:off x="3300801" y="575294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03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55F249-D335-416A-B2A4-ACB1EEAEE010}"/>
              </a:ext>
            </a:extLst>
          </p:cNvPr>
          <p:cNvSpPr txBox="1"/>
          <p:nvPr/>
        </p:nvSpPr>
        <p:spPr>
          <a:xfrm>
            <a:off x="4508389" y="5814502"/>
            <a:ext cx="3466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판매를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실행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8A20A2C-6F21-4821-A656-3A90995A6A39}"/>
              </a:ext>
            </a:extLst>
          </p:cNvPr>
          <p:cNvSpPr/>
          <p:nvPr/>
        </p:nvSpPr>
        <p:spPr>
          <a:xfrm>
            <a:off x="3136900" y="5783724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9102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15526" b="3162"/>
          <a:stretch/>
        </p:blipFill>
        <p:spPr>
          <a:xfrm>
            <a:off x="0" y="0"/>
            <a:ext cx="12202493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9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4D743949-FC67-4987-B96F-506DB2B94E17}"/>
              </a:ext>
            </a:extLst>
          </p:cNvPr>
          <p:cNvGrpSpPr/>
          <p:nvPr/>
        </p:nvGrpSpPr>
        <p:grpSpPr>
          <a:xfrm>
            <a:off x="6813989" y="1778758"/>
            <a:ext cx="4349187" cy="3090402"/>
            <a:chOff x="2777380" y="2121631"/>
            <a:chExt cx="4349187" cy="3090402"/>
          </a:xfrm>
        </p:grpSpPr>
        <p:sp>
          <p:nvSpPr>
            <p:cNvPr id="33" name="대각선 방향의 모서리가 잘린 사각형 30">
              <a:extLst>
                <a:ext uri="{FF2B5EF4-FFF2-40B4-BE49-F238E27FC236}">
                  <a16:creationId xmlns:a16="http://schemas.microsoft.com/office/drawing/2014/main" id="{9EB58845-C07A-433C-B04C-2C715C3905C9}"/>
                </a:ext>
              </a:extLst>
            </p:cNvPr>
            <p:cNvSpPr/>
            <p:nvPr/>
          </p:nvSpPr>
          <p:spPr>
            <a:xfrm>
              <a:off x="2936776" y="2224993"/>
              <a:ext cx="4032448" cy="2863255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8C63D81-4E5B-4DA7-B0C4-646029759FD8}"/>
                </a:ext>
              </a:extLst>
            </p:cNvPr>
            <p:cNvSpPr txBox="1"/>
            <p:nvPr/>
          </p:nvSpPr>
          <p:spPr>
            <a:xfrm>
              <a:off x="3808259" y="2674398"/>
              <a:ext cx="30957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사업 추진 전략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153BF23F-798F-4629-8C97-73EF040508A8}"/>
                </a:ext>
              </a:extLst>
            </p:cNvPr>
            <p:cNvSpPr/>
            <p:nvPr/>
          </p:nvSpPr>
          <p:spPr>
            <a:xfrm>
              <a:off x="3152800" y="2671319"/>
              <a:ext cx="7954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IV.</a:t>
              </a:r>
              <a:endParaRPr lang="ko-KR" altLang="en-US" sz="3600" b="1" dirty="0"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00B5794-FD4B-49E4-A814-72C664676C6E}"/>
                </a:ext>
              </a:extLst>
            </p:cNvPr>
            <p:cNvSpPr txBox="1"/>
            <p:nvPr/>
          </p:nvSpPr>
          <p:spPr>
            <a:xfrm>
              <a:off x="3725027" y="3561622"/>
              <a:ext cx="253466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추진 목표 및 비전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추진전략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구축 운영방식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나눔명조" panose="02020603020101020101" pitchFamily="18" charset="-127"/>
                  <a:cs typeface="조선일보명조" panose="02030304000000000000" pitchFamily="18" charset="-127"/>
                </a:rPr>
                <a:t>조직 및 인력 활용 계획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나눔명조" panose="02020603020101020101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E2ECD240-04BA-400F-8AB6-C9C2D753F403}"/>
                </a:ext>
              </a:extLst>
            </p:cNvPr>
            <p:cNvCxnSpPr/>
            <p:nvPr/>
          </p:nvCxnSpPr>
          <p:spPr>
            <a:xfrm flipV="1">
              <a:off x="2777380" y="2121631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68F6CB5C-AB5C-4C0A-8598-5420A75228D1}"/>
                </a:ext>
              </a:extLst>
            </p:cNvPr>
            <p:cNvCxnSpPr/>
            <p:nvPr/>
          </p:nvCxnSpPr>
          <p:spPr>
            <a:xfrm flipV="1">
              <a:off x="6324928" y="4419945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0279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344</Words>
  <Application>Microsoft Office PowerPoint</Application>
  <PresentationFormat>와이드스크린</PresentationFormat>
  <Paragraphs>124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2" baseType="lpstr">
      <vt:lpstr>a견고딕</vt:lpstr>
      <vt:lpstr>a세고딕</vt:lpstr>
      <vt:lpstr>a중고딕</vt:lpstr>
      <vt:lpstr>Helvetica63-ExtendedMedium</vt:lpstr>
      <vt:lpstr>나눔명조</vt:lpstr>
      <vt:lpstr>나눔스퀘어</vt:lpstr>
      <vt:lpstr>나눔스퀘어 ExtraBold</vt:lpstr>
      <vt:lpstr>맑은 고딕</vt:lpstr>
      <vt:lpstr>조선일보명조</vt:lpstr>
      <vt:lpstr>Arial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10</cp:revision>
  <dcterms:created xsi:type="dcterms:W3CDTF">2017-07-21T00:52:43Z</dcterms:created>
  <dcterms:modified xsi:type="dcterms:W3CDTF">2017-08-08T09:15:42Z</dcterms:modified>
</cp:coreProperties>
</file>